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259" r:id="rId7"/>
    <p:sldId id="257" r:id="rId8"/>
    <p:sldId id="258" r:id="rId9"/>
    <p:sldId id="260" r:id="rId10"/>
    <p:sldId id="261" r:id="rId11"/>
    <p:sldId id="262" r:id="rId12"/>
    <p:sldId id="263" r:id="rId13"/>
    <p:sldId id="265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g13" initials="h" lastIdx="1" clrIdx="0">
    <p:extLst>
      <p:ext uri="{19B8F6BF-5375-455C-9EA6-DF929625EA0E}">
        <p15:presenceInfo xmlns:p15="http://schemas.microsoft.com/office/powerpoint/2012/main" userId="S-1-5-21-3104819849-2699568832-2771014380-17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A9A719-79EC-4AB4-B8FB-D6EFEAB28FAB}" v="1" dt="2024-03-12T13:51:04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31T10:43:41.452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000093-9BB2-4F20-A75C-49AB0F324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5299DE4-BE5E-4C37-9785-22EEA0403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6F5B0B1-4EA3-40FA-8045-8B94F6355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416C-46E2-4B2D-92D0-1E27FE20E66A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B92AC63-C0D6-440D-9ACC-65780A81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D2A8700-0B6B-4B01-8E1E-6908EE582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FFCC-8AB6-4C14-9833-6DEA73EFD0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6169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E99B70-7AD2-4BD5-955F-4B258F74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B1C9198-242D-4DAE-A396-8726702C7E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6DBEC2B-30CB-4833-9DE2-3EE1AC5F2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416C-46E2-4B2D-92D0-1E27FE20E66A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EBE55DC-D925-4023-A286-106204D31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B592973-1F69-43AC-B2A5-D302B2140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FFCC-8AB6-4C14-9833-6DEA73EFD0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534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86C7C92-B8B6-467D-8126-EA11474B11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C543F20-3CFB-49E3-9A30-231DD278F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A4347ED-3503-4F57-AAAD-EEEEA49B9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416C-46E2-4B2D-92D0-1E27FE20E66A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3D4F440-B409-4A4D-87F6-3D375D2B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FC1BAD0-49C5-4691-BA45-70E5A088C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FFCC-8AB6-4C14-9833-6DEA73EFD0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3156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EC2347-91D1-4616-B869-F0D30DA24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69A6386-B9EF-4869-A043-BE2747E817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398AD10-F8A4-47F8-8ADB-FBE96B322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A4C0D-75DE-4BEA-8A31-FF1E645A377B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545EB01-FCFC-44C7-BE9C-FA67B0BF7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DC3CF9E-C17A-49C6-AFB1-F24893FB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8428A-9978-4F53-A57B-003EA3ECE3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0480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D62C1E-04E7-4A90-8DC2-4820C106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4DAD0E-C982-4CC0-A494-47BAA2C31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BA55A0C-AD28-46DA-9AA7-420596B9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A4C0D-75DE-4BEA-8A31-FF1E645A377B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8477CB5-998A-4A56-A71F-D2453BC29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195E6F8-60A3-420E-AC8A-880DAB93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8428A-9978-4F53-A57B-003EA3ECE3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8025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F83548-651B-4081-B99D-90EBD87A0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97D4B98-1FC3-4CFA-9929-4BEEE3058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F9BE73D-8CA7-47A9-AE9B-46D9E0C9E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A4C0D-75DE-4BEA-8A31-FF1E645A377B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7281B85-1847-469F-A5DF-F6303A12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99C2CDF-371C-44BA-8D98-E36447A08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8428A-9978-4F53-A57B-003EA3ECE3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0732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547B83-8568-42E9-8751-A0250683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834D28E-F511-4C70-8C4F-5B4BBB388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8294A18-975F-44DE-854D-743B77E56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4D7A86C-B70F-4751-B840-51F8C01F2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A4C0D-75DE-4BEA-8A31-FF1E645A377B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9A3957C-F7F7-4CCA-9905-76F2F58BA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E8F9E7A-B87D-49DF-AE9C-9C78653B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8428A-9978-4F53-A57B-003EA3ECE3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1789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18CF3E-0B9A-4100-B7D5-3E7157EEA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43EC916-59F2-4F48-8879-48EF23A61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843BFDA-81D9-4044-B1CA-C45121337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105F045-CAC1-4A05-84AC-9E58ADDF7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C0C714C-3BFF-4F12-B6A5-AC9FA31416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2BA2AD7-9DDC-4828-ACCB-4B0CDDB0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A4C0D-75DE-4BEA-8A31-FF1E645A377B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58ACC8FA-CDBB-48D0-B77E-F153EC386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AA820508-0178-44B9-B6B1-8A5A4B59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8428A-9978-4F53-A57B-003EA3ECE3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0237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8965FD-DEF2-411D-976D-284C0291E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53CF772D-98CE-4A2F-A9A9-0B51BE797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A4C0D-75DE-4BEA-8A31-FF1E645A377B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9720CEF-EA58-4FBD-8BF7-EC66048B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2FBF703-D7DD-444D-BBAE-6CB8202DF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8428A-9978-4F53-A57B-003EA3ECE3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4315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66144D6-8B37-4996-9E91-C1B12B768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A4C0D-75DE-4BEA-8A31-FF1E645A377B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8C515DC-DAFE-4C72-A873-BD591EA8C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D96B7FA-4E43-483C-BB55-58416248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8428A-9978-4F53-A57B-003EA3ECE3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8964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30689D-0105-4089-AA32-05A20B81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4D1716F-CBD9-41BD-A46B-DC5547B80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604BD3E-E3B5-47BD-B316-1767EC5A9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3CDF527-0DF9-47E3-B6EC-BD0881D56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A4C0D-75DE-4BEA-8A31-FF1E645A377B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423D82B-F9D0-4558-8C83-48A2DCEF7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38CFFE4-81D6-434E-B9F9-BA6FC7F62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8428A-9978-4F53-A57B-003EA3ECE3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957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330C1-9517-4B98-8D94-DBDCEC58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8595D6D-C707-4A6E-864E-938998144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F5A433C-1A68-4A47-AECF-02871B55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416C-46E2-4B2D-92D0-1E27FE20E66A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972D24F-1696-438B-B739-02ECC801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553D5C8-0C3F-47AE-8354-A835AD02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FFCC-8AB6-4C14-9833-6DEA73EFD0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7502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55B51B-05D1-4C86-ACCB-78AA3833E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825EEF4-16FE-49F4-89F3-52D0E8306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F13A290-3EF4-4ECB-B47B-AD354525C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91B8DF8-9AA7-4945-9581-B99F2385D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A4C0D-75DE-4BEA-8A31-FF1E645A377B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78F83A4-92E0-4DA7-9C31-65303FA87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1C55221-AF0C-48DD-A4C1-55A29C8F0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8428A-9978-4F53-A57B-003EA3ECE3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7677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3E6B14-6892-4D9D-8351-8F7F230F5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4124146-98F4-442A-A3CE-49ECFE85F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7EAB089-BF74-453B-94B8-90EBD465C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A4C0D-75DE-4BEA-8A31-FF1E645A377B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0140F4E-EB04-40F1-A7E8-844EDC4F4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05829A2-2693-4ED9-97BC-0FF8ABBF0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8428A-9978-4F53-A57B-003EA3ECE3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5983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624311B-AAB1-4B14-812C-09270BDFF0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D3EBACD-52DF-43CA-B19D-495F12936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F29A84D-CB69-4133-8BED-0D994BE72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A4C0D-75DE-4BEA-8A31-FF1E645A377B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588E13A-E8FB-4B4B-96AF-EA58A2F88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8F93CAF-643A-4EF4-AD74-2B8D16D88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8428A-9978-4F53-A57B-003EA3ECE3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0779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933FE7-039D-452E-9433-6DD096B15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AAFDC42-D2A6-4228-B115-65F6C1CD9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2B70417-01F5-4F61-82DA-3F917A2B6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416C-46E2-4B2D-92D0-1E27FE20E66A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15D8D91-9573-4202-9E83-B065F79DC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A737EE9-DA61-467A-82A3-DD95853ED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FFCC-8AB6-4C14-9833-6DEA73EFD0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3404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609C57-DF90-4CDB-8272-634FE44D5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CB26013-DA8C-449E-8C64-2EA4E630E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FC2A007-7034-45BD-9900-2C08D204A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EE39A30-9AD1-4CD6-A881-933A4578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416C-46E2-4B2D-92D0-1E27FE20E66A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776A8FF-3D03-4335-9C59-D76335E6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6C66EAA-ECD5-4633-B80D-47E578BB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FFCC-8AB6-4C14-9833-6DEA73EFD0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305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CA26E5-54B5-4827-BE7D-90337CE0E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85423A2-DACB-4604-8AF0-A1FE51068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94E6CC5-030F-4881-92B7-05124D8E6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B2B461B-799C-47DB-A932-5EAAD069A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476FCBA-E0DD-43C0-AF0F-43AAC7F092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4A11747-07B3-46D8-8D1D-75C9C642B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416C-46E2-4B2D-92D0-1E27FE20E66A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4B75BDD9-3BE8-4005-869D-DBDEB755C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8E882F4-99C7-4C7B-A2EC-4D4B85FF4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FFCC-8AB6-4C14-9833-6DEA73EFD0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961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C23043-68EF-426A-9A3C-D482E6F12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7A33BDB-7A2C-484D-8FA8-ACB01305D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416C-46E2-4B2D-92D0-1E27FE20E66A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A8A414F-EE31-4CBE-B141-0D1D26352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265B7E6-B6B1-405A-A17F-B9156F46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FFCC-8AB6-4C14-9833-6DEA73EFD0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4349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6B6B80C-0B3E-4787-B398-C9428450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416C-46E2-4B2D-92D0-1E27FE20E66A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432720DD-76A5-4439-82C9-73EB3EF0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823F7BB-F229-421A-B2C6-EC933DAC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FFCC-8AB6-4C14-9833-6DEA73EFD0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2149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7BAF85-6C4C-4E80-8FFD-3C7DB2472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EB8680-78AB-4EE5-AC0D-587D1B2CC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15F0085-303F-4DA8-94A4-B8E1696C9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6328559-DA76-4CD0-8D8A-6667C707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416C-46E2-4B2D-92D0-1E27FE20E66A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513EB06-7A4E-4414-8879-1E1C2FE0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EA5AE10-E0CE-4EF3-92C9-F0E0E766D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FFCC-8AB6-4C14-9833-6DEA73EFD0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205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0C8627-1CB3-4E43-820D-3E985531C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CCF7258-5326-4138-98ED-D9FC4D215F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F8662F8-4610-4FFD-A09D-E657B63B0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5EE6F8D-2F16-455E-A934-46AD3FFF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416C-46E2-4B2D-92D0-1E27FE20E66A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96D4E87-E260-4063-8465-FFF354792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A7B480F-A565-445B-9F94-3885F257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FFCC-8AB6-4C14-9833-6DEA73EFD0C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0222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CD04F589-8016-4864-82BA-FA24F82C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8D1656F-755E-43AF-BB0D-B6F8143FA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506F641-CCBB-4074-A95D-28DF329A0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B416C-46E2-4B2D-92D0-1E27FE20E66A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6654A24-A526-46F2-8B58-C5AAFEBE91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DB869B0-E44F-41C5-AA64-047F5A330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8FFCC-8AB6-4C14-9833-6DEA73EFD0C6}" type="slidenum">
              <a:rPr lang="hu-HU" smtClean="0"/>
              <a:t>‹#›</a:t>
            </a:fld>
            <a:endParaRPr lang="hu-HU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B5CB2D0-261E-4874-B5F0-7EFCDFB9A5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78582"/>
            <a:ext cx="16573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6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7DCBC176-C219-4984-A6B0-72618499D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0893B0B-1737-4A92-A57D-BD0F7E2AD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ACEAE2B-7D81-40E3-8E56-BF2201299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A4C0D-75DE-4BEA-8A31-FF1E645A377B}" type="datetimeFigureOut">
              <a:rPr lang="hu-HU" smtClean="0"/>
              <a:t>2024. 03. 12.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4D38ED9-9199-40D3-B873-ED120FECE6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3D7B9AB-FE5C-4F00-93E5-DE391438C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8428A-9978-4F53-A57B-003EA3ECE31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674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9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50C3704D-A93F-4CAB-902C-9494AB841B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7CA5EE77-5E9D-4267-9251-59D74DF1E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9900" y="2193129"/>
            <a:ext cx="2565400" cy="1062037"/>
          </a:xfrm>
        </p:spPr>
        <p:txBody>
          <a:bodyPr/>
          <a:lstStyle/>
          <a:p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IRISH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C02E58B-D6DC-42D7-AAD8-919D4A58CA1F}"/>
              </a:ext>
            </a:extLst>
          </p:cNvPr>
          <p:cNvSpPr txBox="1"/>
          <p:nvPr/>
        </p:nvSpPr>
        <p:spPr>
          <a:xfrm>
            <a:off x="5575300" y="2270292"/>
            <a:ext cx="3162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i="1" dirty="0">
                <a:solidFill>
                  <a:schemeClr val="bg1"/>
                </a:solidFill>
                <a:latin typeface="Algerian" panose="04020705040A02060702" pitchFamily="82" charset="0"/>
              </a:rPr>
              <a:t>MYTH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D994E31-C4F3-4FF4-AA28-44E4897C7A16}"/>
              </a:ext>
            </a:extLst>
          </p:cNvPr>
          <p:cNvSpPr txBox="1"/>
          <p:nvPr/>
        </p:nvSpPr>
        <p:spPr>
          <a:xfrm>
            <a:off x="7543800" y="2270292"/>
            <a:ext cx="3035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i="1" dirty="0" err="1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ology</a:t>
            </a:r>
            <a:endParaRPr lang="hu-HU" sz="6000" b="1" i="1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2" name="Drake - Hotline Bling (Lyrics)">
            <a:hlinkClick r:id="" action="ppaction://media"/>
            <a:extLst>
              <a:ext uri="{FF2B5EF4-FFF2-40B4-BE49-F238E27FC236}">
                <a16:creationId xmlns:a16="http://schemas.microsoft.com/office/drawing/2014/main" id="{57A1A4E6-6043-4A79-8FEA-8B9E6D95B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7915" y="91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48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00"/>
                            </p:stCondLst>
                            <p:childTnLst>
                              <p:par>
                                <p:cTn id="25" presetID="42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DFE141-200D-4D7F-BB0D-EE5BFB04B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468" y="365125"/>
            <a:ext cx="3167063" cy="1325563"/>
          </a:xfrm>
        </p:spPr>
        <p:txBody>
          <a:bodyPr/>
          <a:lstStyle/>
          <a:p>
            <a:pPr algn="ctr"/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How</a:t>
            </a:r>
            <a:r>
              <a:rPr lang="hu-HU" b="1" i="1" dirty="0" err="1">
                <a:solidFill>
                  <a:schemeClr val="bg1"/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aya</a:t>
            </a:r>
            <a:r>
              <a:rPr lang="hu-HU" b="1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!?!</a:t>
            </a:r>
            <a:r>
              <a:rPr lang="hu-HU" b="1" i="1" dirty="0">
                <a:highlight>
                  <a:srgbClr val="C0C0C0"/>
                </a:highlight>
              </a:rPr>
              <a:t>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496FED3-15C2-4E9C-82A7-CEC55863D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208" y="1876731"/>
            <a:ext cx="5031582" cy="11811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7200" b="1" dirty="0" err="1">
                <a:latin typeface="Baskerville Old Face" panose="02020602080505020303" pitchFamily="18" charset="0"/>
              </a:rPr>
              <a:t>Lets</a:t>
            </a:r>
            <a:r>
              <a:rPr lang="hu-HU" sz="7200" b="1" dirty="0">
                <a:latin typeface="Baskerville Old Face" panose="02020602080505020303" pitchFamily="18" charset="0"/>
              </a:rPr>
              <a:t> </a:t>
            </a:r>
            <a:r>
              <a:rPr lang="hu-HU" sz="7200" b="1" dirty="0" err="1">
                <a:latin typeface="Baskerville Old Face" panose="02020602080505020303" pitchFamily="18" charset="0"/>
              </a:rPr>
              <a:t>begin</a:t>
            </a:r>
            <a:r>
              <a:rPr lang="hu-HU" sz="7200" b="1" dirty="0">
                <a:latin typeface="Baskerville Old Face" panose="02020602080505020303" pitchFamily="18" charset="0"/>
              </a:rPr>
              <a:t>!!!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199BE36-417D-4997-B97C-AE6FA86627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99" y="2990850"/>
            <a:ext cx="4019551" cy="3867150"/>
          </a:xfrm>
          <a:prstGeom prst="rect">
            <a:avLst/>
          </a:prstGeom>
        </p:spPr>
      </p:pic>
      <p:pic>
        <p:nvPicPr>
          <p:cNvPr id="6" name="Dolan's pub (Limerick, Ireland) - Irish Traditional Music Session">
            <a:hlinkClick r:id="" action="ppaction://media"/>
            <a:extLst>
              <a:ext uri="{FF2B5EF4-FFF2-40B4-BE49-F238E27FC236}">
                <a16:creationId xmlns:a16="http://schemas.microsoft.com/office/drawing/2014/main" id="{4E558BC2-165E-4416-AE35-8EDC0BA703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9531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0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numSld="999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F1900C-35F7-4F9B-A34F-46DF62574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950" y="365125"/>
            <a:ext cx="9467850" cy="1325563"/>
          </a:xfrm>
          <a:noFill/>
        </p:spPr>
        <p:txBody>
          <a:bodyPr/>
          <a:lstStyle/>
          <a:p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What</a:t>
            </a:r>
            <a:r>
              <a:rPr lang="hu-HU" b="1" i="1" dirty="0">
                <a:highlight>
                  <a:srgbClr val="C0C0C0"/>
                </a:highlight>
                <a:latin typeface="Algerian" panose="04020705040A02060702" pitchFamily="82" charset="0"/>
              </a:rPr>
              <a:t> </a:t>
            </a:r>
            <a:r>
              <a:rPr lang="hu-HU" b="1" i="1" dirty="0">
                <a:solidFill>
                  <a:schemeClr val="bg1"/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is </a:t>
            </a:r>
            <a:r>
              <a:rPr lang="hu-HU" b="1" i="1" dirty="0" err="1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mythology</a:t>
            </a:r>
            <a:r>
              <a:rPr lang="hu-HU" b="1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177BC88-940C-4AEA-96F5-AFCDDCC34B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035175"/>
            <a:ext cx="40767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Irish mythology is the body of myths indigenous to the island of Ireland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Orally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passed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down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stories</a:t>
            </a:r>
            <a:r>
              <a:rPr lang="hu-HU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the early medieval era</a:t>
            </a:r>
            <a:r>
              <a:rPr lang="hu-HU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8BDF2E5-1F33-4BD6-8A64-D37F85874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6700" y="2014537"/>
            <a:ext cx="4038602" cy="4351338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876835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51B24E-5935-4A6F-A926-3ECF92F91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050" y="365125"/>
            <a:ext cx="9429750" cy="1325563"/>
          </a:xfrm>
        </p:spPr>
        <p:txBody>
          <a:bodyPr/>
          <a:lstStyle/>
          <a:p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What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did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 </a:t>
            </a:r>
            <a:r>
              <a:rPr lang="hu-HU" b="1" i="1" dirty="0" err="1">
                <a:solidFill>
                  <a:schemeClr val="bg1"/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the</a:t>
            </a:r>
            <a:r>
              <a:rPr lang="hu-HU" b="1" i="1" dirty="0">
                <a:solidFill>
                  <a:schemeClr val="bg1"/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 </a:t>
            </a:r>
            <a:r>
              <a:rPr lang="hu-HU" b="1" i="1" dirty="0" err="1">
                <a:solidFill>
                  <a:schemeClr val="bg1"/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Irish</a:t>
            </a:r>
            <a:r>
              <a:rPr lang="hu-HU" b="1" i="1" dirty="0">
                <a:solidFill>
                  <a:schemeClr val="bg1"/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 </a:t>
            </a:r>
            <a:r>
              <a:rPr lang="hu-HU" b="1" i="1" dirty="0" err="1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do</a:t>
            </a:r>
            <a:r>
              <a:rPr lang="hu-HU" b="1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 </a:t>
            </a:r>
            <a:r>
              <a:rPr lang="hu-HU" b="1" i="1" dirty="0" err="1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to</a:t>
            </a:r>
            <a:r>
              <a:rPr lang="hu-HU" b="1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 </a:t>
            </a:r>
            <a:r>
              <a:rPr lang="hu-HU" b="1" i="1" dirty="0" err="1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the</a:t>
            </a:r>
            <a:r>
              <a:rPr lang="hu-HU" b="1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myths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??,?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DFCAC32-3272-49DB-A066-23F9244E2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myths were tr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anscribed by Christian monk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s, who heavily altered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Christianised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hu-HU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Irish mythology is 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best-preserved branch of 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eltic mythology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solidFill>
                <a:schemeClr val="accent6">
                  <a:lumMod val="75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2F2D08E-DE49-45F4-91CA-C851947D87EB}"/>
              </a:ext>
            </a:extLst>
          </p:cNvPr>
          <p:cNvSpPr txBox="1"/>
          <p:nvPr/>
        </p:nvSpPr>
        <p:spPr>
          <a:xfrm>
            <a:off x="4241800" y="0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err="1"/>
              <a:t>Sry</a:t>
            </a:r>
            <a:r>
              <a:rPr lang="hu-HU" i="1" dirty="0"/>
              <a:t> </a:t>
            </a:r>
            <a:r>
              <a:rPr lang="hu-HU" i="1" dirty="0" err="1"/>
              <a:t>if</a:t>
            </a:r>
            <a:r>
              <a:rPr lang="hu-HU" i="1" dirty="0"/>
              <a:t> </a:t>
            </a:r>
            <a:r>
              <a:rPr lang="hu-HU" i="1" dirty="0" err="1"/>
              <a:t>to</a:t>
            </a:r>
            <a:r>
              <a:rPr lang="hu-HU" i="1" dirty="0"/>
              <a:t> </a:t>
            </a:r>
            <a:r>
              <a:rPr lang="hu-HU" i="1" dirty="0" err="1"/>
              <a:t>bright</a:t>
            </a:r>
            <a:r>
              <a:rPr lang="hu-HU" i="1" dirty="0"/>
              <a:t> </a:t>
            </a:r>
            <a:r>
              <a:rPr lang="hu-HU" i="1" dirty="0">
                <a:sym typeface="Wingdings" panose="05000000000000000000" pitchFamily="2" charset="2"/>
              </a:rPr>
              <a:t>:((( </a:t>
            </a:r>
            <a:endParaRPr lang="hu-HU" i="1" dirty="0"/>
          </a:p>
        </p:txBody>
      </p:sp>
    </p:spTree>
    <p:extLst>
      <p:ext uri="{BB962C8B-B14F-4D97-AF65-F5344CB8AC3E}">
        <p14:creationId xmlns:p14="http://schemas.microsoft.com/office/powerpoint/2010/main" val="28778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4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4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E77316-84E7-41A5-A375-AF74AC1CB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365125"/>
            <a:ext cx="9334500" cy="1325563"/>
          </a:xfrm>
        </p:spPr>
        <p:txBody>
          <a:bodyPr/>
          <a:lstStyle/>
          <a:p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How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many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my</a:t>
            </a:r>
            <a:r>
              <a:rPr lang="hu-HU" b="1" i="1" dirty="0" err="1">
                <a:solidFill>
                  <a:schemeClr val="bg1"/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ths</a:t>
            </a:r>
            <a:r>
              <a:rPr lang="hu-HU" b="1" i="1" dirty="0">
                <a:solidFill>
                  <a:schemeClr val="bg1"/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 </a:t>
            </a:r>
            <a:r>
              <a:rPr lang="hu-HU" b="1" i="1" dirty="0" err="1">
                <a:solidFill>
                  <a:schemeClr val="bg1"/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are</a:t>
            </a:r>
            <a:r>
              <a:rPr lang="hu-HU" b="1" i="1" dirty="0">
                <a:solidFill>
                  <a:schemeClr val="bg1"/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 </a:t>
            </a:r>
            <a:r>
              <a:rPr lang="hu-HU" b="1" i="1" dirty="0" err="1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there</a:t>
            </a:r>
            <a:r>
              <a:rPr lang="hu-HU" b="1" i="1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  <a:latin typeface="Algerian" panose="04020705040A02060702" pitchFamily="82" charset="0"/>
              </a:rPr>
              <a:t>????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5702702-FB3B-4958-8ABA-EA5EA3E07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43250" cy="4351338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lot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uncountable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amount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myths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surrounding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Ireland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hu-H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hu-H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christian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hu-H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B55FBF8-77FB-43F1-8795-F9B657AC16FD}"/>
              </a:ext>
            </a:extLst>
          </p:cNvPr>
          <p:cNvSpPr txBox="1"/>
          <p:nvPr/>
        </p:nvSpPr>
        <p:spPr>
          <a:xfrm>
            <a:off x="4448175" y="1857375"/>
            <a:ext cx="3352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top 6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picked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slide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(s))</a:t>
            </a:r>
          </a:p>
          <a:p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65CBEDD-4C49-454A-BC20-0DB447335717}"/>
              </a:ext>
            </a:extLst>
          </p:cNvPr>
          <p:cNvSpPr txBox="1"/>
          <p:nvPr/>
        </p:nvSpPr>
        <p:spPr>
          <a:xfrm>
            <a:off x="8500315" y="1857375"/>
            <a:ext cx="3143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Folklores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creatures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bombing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way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ireland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oral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passage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came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weird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stories</a:t>
            </a:r>
            <a:r>
              <a:rPr lang="hu-HU" b="1" i="1" dirty="0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484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362482-0E9D-48FF-B4A7-EDBD77345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365125"/>
            <a:ext cx="9420225" cy="1325563"/>
          </a:xfrm>
        </p:spPr>
        <p:txBody>
          <a:bodyPr/>
          <a:lstStyle/>
          <a:p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Top 6 mo</a:t>
            </a:r>
            <a:r>
              <a:rPr lang="hu-HU" dirty="0">
                <a:solidFill>
                  <a:schemeClr val="bg1"/>
                </a:solidFill>
                <a:latin typeface="Algerian" panose="04020705040A02060702" pitchFamily="82" charset="0"/>
              </a:rPr>
              <a:t>st </a:t>
            </a:r>
            <a:r>
              <a:rPr lang="hu-HU" dirty="0" err="1">
                <a:solidFill>
                  <a:schemeClr val="bg1"/>
                </a:solidFill>
                <a:latin typeface="Algerian" panose="04020705040A02060702" pitchFamily="82" charset="0"/>
              </a:rPr>
              <a:t>scar</a:t>
            </a:r>
            <a:r>
              <a:rPr lang="hu-HU" dirty="0" err="1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iest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hu-HU" dirty="0" err="1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irish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hu-HU" dirty="0" err="1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myths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!! </a:t>
            </a:r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(</a:t>
            </a:r>
            <a:r>
              <a:rPr lang="hu-HU" sz="2000" dirty="0" err="1">
                <a:solidFill>
                  <a:schemeClr val="bg1"/>
                </a:solidFill>
                <a:latin typeface="Algerian" panose="04020705040A02060702" pitchFamily="82" charset="0"/>
              </a:rPr>
              <a:t>super</a:t>
            </a:r>
            <a:r>
              <a:rPr lang="hu-HU" sz="2000" dirty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lgerian" panose="04020705040A02060702" pitchFamily="82" charset="0"/>
              </a:rPr>
              <a:t>scary</a:t>
            </a:r>
            <a:r>
              <a:rPr lang="hu-HU" sz="2000" dirty="0">
                <a:solidFill>
                  <a:schemeClr val="bg1"/>
                </a:solidFill>
                <a:latin typeface="Algerian" panose="04020705040A02060702" pitchFamily="82" charset="0"/>
              </a:rPr>
              <a:t>)</a:t>
            </a:r>
            <a:endParaRPr lang="hu-HU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21A3D9-7521-4FE2-8CB2-10E0E6BF7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49" y="1953419"/>
            <a:ext cx="1295400" cy="584200"/>
          </a:xfrm>
        </p:spPr>
        <p:txBody>
          <a:bodyPr/>
          <a:lstStyle/>
          <a:p>
            <a:r>
              <a:rPr lang="hu-HU" dirty="0">
                <a:solidFill>
                  <a:srgbClr val="FFFF00"/>
                </a:solidFill>
                <a:latin typeface="Baskerville Old Face" panose="02020602080505020303" pitchFamily="18" charset="0"/>
              </a:rPr>
              <a:t>Part 1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436D355-D046-41E4-8131-3564BDB5F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32" y="2905125"/>
            <a:ext cx="2825632" cy="37528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5FFA9CD3-292E-4837-A4C7-563A7CCC21D4}"/>
              </a:ext>
            </a:extLst>
          </p:cNvPr>
          <p:cNvSpPr txBox="1"/>
          <p:nvPr/>
        </p:nvSpPr>
        <p:spPr>
          <a:xfrm>
            <a:off x="1009649" y="2378928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hu-H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Fairies</a:t>
            </a:r>
            <a:r>
              <a:rPr lang="hu-H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410D79C5-CB1E-4025-8A83-BC5131A5E5F2}"/>
              </a:ext>
            </a:extLst>
          </p:cNvPr>
          <p:cNvSpPr txBox="1"/>
          <p:nvPr/>
        </p:nvSpPr>
        <p:spPr>
          <a:xfrm>
            <a:off x="8362952" y="2378928"/>
            <a:ext cx="322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The </a:t>
            </a:r>
            <a:r>
              <a:rPr lang="hu-H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Pooka</a:t>
            </a:r>
            <a:endParaRPr lang="hu-H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02914171-AD3D-4CFF-A697-B059CFADE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50" y="2800350"/>
            <a:ext cx="2362200" cy="3829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D31BDED7-933E-403C-8D98-88D6FA994173}"/>
              </a:ext>
            </a:extLst>
          </p:cNvPr>
          <p:cNvSpPr txBox="1"/>
          <p:nvPr/>
        </p:nvSpPr>
        <p:spPr>
          <a:xfrm>
            <a:off x="4048125" y="2905125"/>
            <a:ext cx="1828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One of the best Irish myths and legends has got to be the belief in fairies. Fairies were said to live in “</a:t>
            </a:r>
            <a:r>
              <a:rPr lang="en-US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cnocs</a:t>
            </a:r>
            <a:r>
              <a:rPr lang="en-US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agus</a:t>
            </a:r>
            <a:r>
              <a:rPr lang="en-US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sibhe</a:t>
            </a:r>
            <a:r>
              <a:rPr lang="en-US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mounds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solidFill>
                <a:srgbClr val="FFFF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89E6EA79-BB4C-4E56-952A-6219C6EE1F3F}"/>
              </a:ext>
            </a:extLst>
          </p:cNvPr>
          <p:cNvSpPr txBox="1"/>
          <p:nvPr/>
        </p:nvSpPr>
        <p:spPr>
          <a:xfrm>
            <a:off x="6797556" y="2800350"/>
            <a:ext cx="1714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pooka (or </a:t>
            </a:r>
            <a:r>
              <a:rPr lang="en-US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púca</a:t>
            </a:r>
            <a:r>
              <a:rPr lang="en-US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 are shape-changers that are some of the most feared creatures in Irish mythology and folklore.</a:t>
            </a:r>
            <a:endParaRPr lang="hu-HU" dirty="0">
              <a:solidFill>
                <a:srgbClr val="FFFF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4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4505 0.23241 L 0.94505 0.23264 C 0.94192 0.22871 0.93867 0.225 0.93567 0.2213 C 0.93424 0.21945 0.93294 0.2169 0.93151 0.21574 C 0.93021 0.21459 0.92864 0.21459 0.92734 0.21366 C 0.92552 0.21273 0.9237 0.21158 0.92213 0.20996 C 0.92096 0.20903 0.91992 0.20764 0.91901 0.20625 C 0.91758 0.20463 0.9164 0.20162 0.91484 0.2007 C 0.91107 0.19908 0.90716 0.19954 0.90325 0.19908 C 0.8983 0.19954 0.89336 0.19931 0.88867 0.2007 C 0.8875 0.20116 0.88672 0.20371 0.88554 0.2044 C 0.88346 0.20602 0.88125 0.20672 0.87942 0.20834 C 0.87448 0.21204 0.87435 0.21343 0.87109 0.21945 C 0.87044 0.2213 0.87044 0.22361 0.86979 0.225 C 0.86445 0.23472 0.86393 0.23125 0.85729 0.23403 C 0.84192 0.24097 0.86067 0.23542 0.84401 0.23959 C 0.83203 0.23912 0.82031 0.23959 0.80833 0.23797 C 0.80677 0.23773 0.80586 0.23519 0.80416 0.23403 C 0.80338 0.23334 0.80234 0.23287 0.80104 0.23241 C 0.79414 0.21968 0.79739 0.22408 0.79192 0.21736 C 0.79101 0.21574 0.79023 0.21366 0.78958 0.21204 C 0.78867 0.20949 0.7875 0.20718 0.78672 0.2044 C 0.78476 0.19954 0.78424 0.19352 0.78359 0.18773 C 0.78294 0.18472 0.78294 0.18148 0.78229 0.17871 C 0.78203 0.17593 0.78099 0.17384 0.78047 0.17107 C 0.7789 0.16551 0.77799 0.1588 0.77721 0.15278 C 0.77695 0.14954 0.7763 0.14653 0.7763 0.14352 C 0.77552 0.11505 0.77604 0.08634 0.77396 0.0581 C 0.77383 0.05509 0.77135 0.0544 0.76979 0.05278 C 0.76901 0.05139 0.76797 0.04977 0.76666 0.04884 C 0.76562 0.04792 0.75833 0.0456 0.75755 0.04514 C 0.74909 0.03403 0.75768 0.04422 0.74791 0.03797 C 0.74596 0.03634 0.74375 0.0338 0.74192 0.03218 C 0.73958 0.03079 0.73763 0.03033 0.73541 0.02847 C 0.73398 0.02732 0.73294 0.02593 0.73138 0.025 C 0.73047 0.02408 0.72903 0.02361 0.72812 0.02315 C 0.72643 0.02199 0.7207 0.01783 0.71901 0.01551 C 0.71745 0.01412 0.71666 0.01181 0.71575 0.01019 C 0.71302 -0.00463 0.71718 0.01482 0.71172 -0.00116 C 0.71067 -0.00393 0.71015 -0.00741 0.70937 -0.01041 C 0.70846 -0.01342 0.70729 -0.0162 0.70651 -0.01944 C 0.70534 -0.02315 0.70508 -0.02708 0.70442 -0.03078 L 0.70338 -0.03611 C 0.70351 -0.04074 0.70403 -0.06898 0.70521 -0.0787 C 0.70586 -0.08194 0.70677 -0.08495 0.70755 -0.08796 C 0.70768 -0.08981 0.7082 -0.09166 0.70846 -0.09375 C 0.70898 -0.09606 0.70898 -0.09861 0.70937 -0.10092 C 0.71002 -0.10301 0.71093 -0.10463 0.71172 -0.10648 C 0.71224 -0.1118 0.71263 -0.11805 0.71354 -0.12315 C 0.71419 -0.12708 0.71497 -0.13055 0.71575 -0.13426 C 0.71575 -0.13518 0.71745 -0.14953 0.71797 -0.15092 C 0.71836 -0.15324 0.71992 -0.15463 0.72083 -0.15648 C 0.72135 -0.15903 0.72148 -0.16157 0.72213 -0.16389 C 0.72617 -0.18333 0.72239 -0.15972 0.725 -0.1787 C 0.72552 -0.18426 0.72552 -0.19004 0.7263 -0.19537 C 0.72643 -0.19768 0.72747 -0.19907 0.72812 -0.20092 C 0.72877 -0.20278 0.7289 -0.20463 0.72942 -0.20648 C 0.72968 -0.21157 0.72968 -0.21666 0.73047 -0.22129 C 0.7306 -0.22453 0.73229 -0.22731 0.73229 -0.23078 C 0.73229 -0.24491 0.73216 -0.25949 0.73047 -0.27315 C 0.72982 -0.27616 0.72721 -0.27662 0.7263 -0.27893 C 0.72148 -0.28727 0.72734 -0.28287 0.71992 -0.28611 C 0.71588 -0.2919 0.71172 -0.29676 0.70846 -0.30278 C 0.70599 -0.30717 0.70351 -0.3118 0.70104 -0.31574 C 0.6983 -0.3206 0.69466 -0.3243 0.69192 -0.3287 C 0.68945 -0.33241 0.68724 -0.3368 0.68463 -0.33981 C 0.67982 -0.3456 0.67083 -0.35486 0.66484 -0.35833 C 0.66315 -0.35949 0.66107 -0.35972 0.65937 -0.36018 C 0.65039 -0.37616 0.65989 -0.36227 0.63333 -0.36759 C 0.63216 -0.36805 0.62747 -0.37338 0.6263 -0.375 C 0.62343 -0.3787 0.62005 -0.38194 0.61771 -0.38611 C 0.61653 -0.38866 0.61497 -0.39097 0.61354 -0.39352 C 0.61276 -0.39537 0.6125 -0.39768 0.61172 -0.39907 C 0.6108 -0.40069 0.6095 -0.40162 0.60859 -0.40278 C 0.60781 -0.40463 0.60703 -0.40671 0.60625 -0.40833 C 0.60534 -0.41088 0.6039 -0.41319 0.60338 -0.41574 C 0.60052 -0.42546 0.60143 -0.42685 0.60026 -0.43611 C 0.59935 -0.4419 0.59804 -0.44722 0.59713 -0.45278 C 0.59648 -0.45717 0.59648 -0.46157 0.59609 -0.46574 C 0.59557 -0.46852 0.59453 -0.47083 0.59388 -0.47315 C 0.59323 -0.475 0.5931 -0.47685 0.59297 -0.4787 C 0.58997 -0.49583 0.59388 -0.47639 0.58984 -0.49352 C 0.58906 -0.49537 0.58945 -0.49768 0.5888 -0.49907 C 0.58646 -0.50486 0.58424 -0.50671 0.58151 -0.51018 C 0.57682 -0.52592 0.58229 -0.51088 0.57513 -0.52129 C 0.57422 -0.52291 0.57396 -0.52523 0.57317 -0.52685 C 0.57083 -0.53148 0.56862 -0.53634 0.56588 -0.53981 C 0.56211 -0.54467 0.56041 -0.54745 0.55625 -0.55092 C 0.55468 -0.55254 0.55299 -0.55393 0.5513 -0.55463 C 0.54883 -0.55578 0.54635 -0.55602 0.54401 -0.55648 C 0.54297 -0.55717 0.54166 -0.5581 0.54075 -0.55833 C 0.5388 -0.55926 0.53672 -0.56018 0.53463 -0.56018 C 0.51172 -0.56018 0.4888 -0.55903 0.46588 -0.55833 C 0.45039 -0.54745 0.47005 -0.5625 0.45651 -0.54907 C 0.43685 -0.53009 0.46185 -0.5581 0.44179 -0.53611 C 0.43685 -0.53078 0.43242 -0.52407 0.42734 -0.51944 C 0.42278 -0.51551 0.41419 -0.50764 0.40963 -0.50463 C 0.39153 -0.49352 0.40989 -0.50856 0.39505 -0.49537 C 0.37799 -0.49676 0.36093 -0.49653 0.34388 -0.49907 C 0.33815 -0.5 0.33515 -0.50463 0.33034 -0.50833 C 0.32864 -0.50972 0.32695 -0.51088 0.325 -0.51203 C 0.32422 -0.51273 0.32291 -0.51296 0.32213 -0.51389 C 0.31927 -0.5169 0.3164 -0.52014 0.31354 -0.52315 C 0.31237 -0.525 0.31067 -0.52639 0.3095 -0.5287 C 0.30651 -0.53518 0.30455 -0.54328 0.3013 -0.54907 C 0.30013 -0.55092 0.29922 -0.55347 0.29804 -0.55463 C 0.29596 -0.55671 0.29388 -0.55694 0.29192 -0.55833 C 0.2858 -0.56319 0.29192 -0.56342 0.28242 -0.56574 C 0.2776 -0.56713 0.27265 -0.5669 0.26771 -0.56759 C 0.26107 -0.56875 0.2539 -0.57129 0.24687 -0.57315 C 0.22109 -0.57129 0.1957 -0.57106 0.17005 -0.56759 C 0.16797 -0.56736 0.16653 -0.56389 0.16484 -0.56203 C 0.15703 -0.55463 0.15638 -0.55555 0.14922 -0.54722 C 0.14778 -0.5456 0.14661 -0.54305 0.14505 -0.54166 C 0.14375 -0.54074 0.14218 -0.54097 0.14088 -0.53981 C 0.13802 -0.53773 0.13255 -0.53241 0.13255 -0.53217 C 0.12916 -0.52361 0.1319 -0.5287 0.12526 -0.52315 C 0.12317 -0.52153 0.12122 -0.51921 0.11901 -0.51759 C 0.11627 -0.51597 0.11341 -0.51528 0.11067 -0.51389 C 0.1039 -0.51088 0.10325 -0.51041 0.09713 -0.50648 C 0.08567 -0.50717 0.07396 -0.50486 0.06276 -0.50833 C 0.05781 -0.50995 0.05455 -0.51828 0.05026 -0.52129 C 0.04843 -0.52268 0.04674 -0.52384 0.04492 -0.525 C 0.03763 -0.53102 0.04414 -0.52708 0.03567 -0.53241 C 0.03047 -0.53588 0.02578 -0.5375 0.02109 -0.54352 C 0.01627 -0.55 0.01041 -0.55926 0.00442 -0.56203 C 0.00104 -0.56389 -0.00248 -0.56342 -0.00599 -0.56389 C -0.01263 -0.56342 -0.01927 -0.56319 -0.02591 -0.56203 C -0.02696 -0.56203 -0.028 -0.56111 -0.02891 -0.56018 C -0.03008 -0.55926 -0.03099 -0.55787 -0.03203 -0.55648 C -0.03268 -0.55463 -0.03334 -0.55278 -0.03412 -0.55092 C -0.04896 -0.52106 -0.02969 -0.57523 -0.06537 -0.50463 C -0.06849 -0.49861 -0.07201 -0.49282 -0.07474 -0.48611 C -0.08308 -0.4662 -0.07774 -0.47523 -0.08203 -0.45648 C -0.08282 -0.45324 -0.08425 -0.45046 -0.08516 -0.44722 C -0.08594 -0.44491 -0.08659 -0.44236 -0.08724 -0.43981 C -0.08959 -0.43055 -0.08724 -0.43379 -0.09037 -0.41944 L -0.09245 -0.41018 C -0.09141 -0.38842 -0.09532 -0.38981 -0.08828 -0.38611 C -0.08698 -0.38541 -0.08555 -0.38495 -0.08412 -0.38426 C -0.04831 -0.38565 -0.0125 -0.38449 0.02317 -0.38796 C 0.04583 -0.39028 0.04062 -0.39629 0.05638 -0.40463 C 0.06484 -0.40926 0.08034 -0.41643 0.09075 -0.41944 C 0.11758 -0.42754 0.07773 -0.41389 0.10963 -0.425 C 0.12109 -0.42453 0.13281 -0.42778 0.14401 -0.42315 C 0.14661 -0.42222 0.14596 -0.41458 0.14713 -0.41018 C 0.14909 -0.40254 0.15299 -0.39004 0.15651 -0.38611 C 0.1582 -0.38426 0.16015 -0.38287 0.16172 -0.38055 C 0.16432 -0.37685 0.16666 -0.37222 0.16901 -0.36759 C 0.17044 -0.36481 0.17148 -0.36111 0.17317 -0.35833 C 0.17487 -0.35555 0.17734 -0.3537 0.17942 -0.35092 C 0.18515 -0.34375 0.18138 -0.34653 0.18763 -0.34352 C 0.20026 -0.34491 0.2125 -0.34537 0.22526 -0.34722 C 0.22721 -0.34768 0.23828 -0.3537 0.24075 -0.35463 C 0.24192 -0.35602 0.24284 -0.35717 0.24401 -0.35833 C 0.24531 -0.36018 0.24648 -0.36273 0.24817 -0.36389 C 0.2625 -0.37523 0.25781 -0.36852 0.27213 -0.375 C 0.2776 -0.37778 0.28333 -0.38055 0.28867 -0.38426 C 0.2931 -0.38727 0.31354 -0.4037 0.32213 -0.41018 C 0.325 -0.41273 0.32786 -0.41643 0.33151 -0.41759 C 0.34218 -0.42199 0.33776 -0.42014 0.34505 -0.42315 C 0.35078 -0.42129 0.35729 -0.42268 0.36263 -0.41759 C 0.36705 -0.41366 0.36966 -0.40486 0.372 -0.39722 C 0.37448 -0.39004 0.38021 -0.37268 0.38151 -0.36574 C 0.38177 -0.36389 0.38216 -0.36203 0.38255 -0.36018 C 0.38502 -0.3493 0.38515 -0.34884 0.38776 -0.33981 C 0.38958 -0.32384 0.38919 -0.31944 0.40026 -0.30463 C 0.40156 -0.30278 0.40312 -0.30139 0.40442 -0.29907 C 0.40651 -0.29537 0.40794 -0.28912 0.41067 -0.28611 C 0.41341 -0.28333 0.42474 -0.27291 0.43047 -0.26944 C 0.43177 -0.26875 0.4332 -0.26828 0.43463 -0.26759 C 0.43567 -0.26643 0.43659 -0.26481 0.43776 -0.26412 C 0.44179 -0.26065 0.45898 -0.25301 0.45963 -0.25278 C 0.48841 -0.24004 0.48021 -0.24282 0.49583 -0.23796 C 0.49739 -0.23565 0.49909 -0.23379 0.50026 -0.23078 C 0.50351 -0.21898 0.49883 -0.20463 0.49583 -0.19537 C 0.49232 -0.18264 0.48476 -0.16875 0.47942 -0.15833 C 0.47838 -0.15648 0.47695 -0.15486 0.47617 -0.15278 C 0.47448 -0.15 0.47357 -0.14653 0.472 -0.14352 C 0.46966 -0.13912 0.46718 -0.13495 0.46471 -0.13055 C 0.4638 -0.1287 0.46224 -0.12731 0.46146 -0.125 L 0.45859 -0.11597 C 0.4582 -0.11273 0.45729 -0.10972 0.45729 -0.10648 C 0.45807 -0.09421 0.45898 -0.08171 0.46054 -0.06944 C 0.46146 -0.06203 0.46718 -0.0456 0.46875 -0.04004 C 0.47187 -0.03009 0.47448 -0.02014 0.47734 -0.01041 L 0.48151 0.00463 C 0.48177 0.00764 0.48346 0.02246 0.48346 0.025 C 0.48346 0.02871 0.48359 0.0331 0.48255 0.03588 C 0.47942 0.04283 0.47448 0.04676 0.47109 0.05278 C 0.46705 0.05903 0.45885 0.07454 0.45547 0.08218 C 0.45403 0.08519 0.45325 0.08843 0.45234 0.09144 C 0.45156 0.09722 0.45078 0.10255 0.45 0.1081 C 0.43867 0.20972 0.45625 0.19792 0.42526 0.2213 C 0.4207 0.22454 0.4164 0.22824 0.41172 0.23033 C 0.40729 0.23264 0.4026 0.23287 0.39817 0.23403 C 0.37864 0.23172 0.35911 0.23033 0.33971 0.22662 C 0.22474 0.20556 0.30534 0.21759 0.23346 0.2007 C 0.2263 0.19908 0.21901 0.19838 0.21172 0.19699 C 0.20885 0.19653 0.20599 0.19584 0.20338 0.19537 C 0.1987 0.19931 0.1944 0.20255 0.19088 0.20996 C 0.1888 0.21435 0.18672 0.21898 0.18463 0.22292 C 0.1819 0.22824 0.1789 0.23264 0.17617 0.23797 C 0.17396 0.24259 0.17291 0.24931 0.17005 0.25278 C 0.16901 0.25394 0.16784 0.25486 0.16692 0.25648 C 0.16536 0.25926 0.16445 0.2632 0.16276 0.26574 C 0.15638 0.27431 0.14961 0.28172 0.14297 0.28982 C 0.13984 0.29352 0.13698 0.29815 0.13359 0.30093 C 0.11875 0.31204 0.13372 0.30139 0.11901 0.31019 C 0.1151 0.31227 0.11146 0.31551 0.10755 0.31759 C 0.09974 0.32107 0.09245 0.32176 0.08463 0.32315 C 0.07422 0.31783 0.06276 0.31389 0.05338 0.30463 C 0.0112 0.26366 0.04062 0.2919 0.02422 0.2713 C 0.01185 0.25556 0.01823 0.26597 0.01172 0.25463 C 0.0069 0.22477 0.01224 0.25255 0.00755 0.23588 C 0.00703 0.23426 0.00677 0.23241 0.00651 0.23033 C 0.00547 0.22361 0.00468 0.21667 0.00338 0.20996 C 0.0026 0.20625 0.0013 0.20278 0.00026 0.19908 C -0.00026 0.19213 -0.00065 0.18519 -0.00183 0.17871 C -0.00248 0.17547 -0.00339 0.17246 -0.00391 0.16945 C -0.00612 0.15579 -0.00808 0.14213 -0.01016 0.12847 C -0.01341 0.10741 -0.0112 0.12338 -0.01328 0.1081 C -0.01537 0.05278 -0.01433 0.08982 -0.01433 -0.00278 L -0.01016 -0.00278 " pathEditMode="relative" rAng="0" ptsTypes="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88" y="-3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6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362482-0E9D-48FF-B4A7-EDBD77345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365125"/>
            <a:ext cx="9420225" cy="1325563"/>
          </a:xfrm>
        </p:spPr>
        <p:txBody>
          <a:bodyPr/>
          <a:lstStyle/>
          <a:p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Top 6 m</a:t>
            </a:r>
            <a:r>
              <a:rPr lang="hu-HU" dirty="0">
                <a:solidFill>
                  <a:schemeClr val="bg1"/>
                </a:solidFill>
                <a:latin typeface="Algerian" panose="04020705040A02060702" pitchFamily="82" charset="0"/>
              </a:rPr>
              <a:t>ost </a:t>
            </a:r>
            <a:r>
              <a:rPr lang="hu-HU" dirty="0" err="1">
                <a:solidFill>
                  <a:schemeClr val="bg1"/>
                </a:solidFill>
                <a:latin typeface="Algerian" panose="04020705040A02060702" pitchFamily="82" charset="0"/>
              </a:rPr>
              <a:t>scar</a:t>
            </a:r>
            <a:r>
              <a:rPr lang="hu-HU" dirty="0" err="1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iest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hu-HU" dirty="0" err="1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irish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hu-HU" dirty="0" err="1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myths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!! </a:t>
            </a:r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(</a:t>
            </a:r>
            <a:r>
              <a:rPr lang="hu-HU" sz="2000" dirty="0" err="1">
                <a:solidFill>
                  <a:schemeClr val="bg1"/>
                </a:solidFill>
                <a:latin typeface="Algerian" panose="04020705040A02060702" pitchFamily="82" charset="0"/>
              </a:rPr>
              <a:t>super</a:t>
            </a:r>
            <a:r>
              <a:rPr lang="hu-HU" sz="2000" dirty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lgerian" panose="04020705040A02060702" pitchFamily="82" charset="0"/>
              </a:rPr>
              <a:t>scary</a:t>
            </a:r>
            <a:r>
              <a:rPr lang="hu-HU" sz="2000" dirty="0">
                <a:solidFill>
                  <a:schemeClr val="bg1"/>
                </a:solidFill>
                <a:latin typeface="Algerian" panose="04020705040A02060702" pitchFamily="82" charset="0"/>
              </a:rPr>
              <a:t>)</a:t>
            </a:r>
            <a:endParaRPr lang="hu-HU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21A3D9-7521-4FE2-8CB2-10E0E6BF7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5374" cy="527050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rgbClr val="FFFF00"/>
                </a:solidFill>
              </a:rPr>
              <a:t>Part 2</a:t>
            </a:r>
          </a:p>
          <a:p>
            <a:pPr marL="0" indent="0">
              <a:buNone/>
            </a:pP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CAB9481-FB80-4AF1-A12F-7856CD97D1DE}"/>
              </a:ext>
            </a:extLst>
          </p:cNvPr>
          <p:cNvSpPr txBox="1"/>
          <p:nvPr/>
        </p:nvSpPr>
        <p:spPr>
          <a:xfrm>
            <a:off x="885450" y="2256779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4.Mermaids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569D8DD-9E70-4A0F-AD61-2B21BCC85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30510"/>
            <a:ext cx="2913900" cy="36785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B7CAF146-80CD-4D4D-88FE-2E2C8827E0BD}"/>
              </a:ext>
            </a:extLst>
          </p:cNvPr>
          <p:cNvSpPr txBox="1"/>
          <p:nvPr/>
        </p:nvSpPr>
        <p:spPr>
          <a:xfrm>
            <a:off x="3704850" y="2718444"/>
            <a:ext cx="2251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myth of mermaids in southern Europe tells of fair-faced, beautiful women.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irish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think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pig-faced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sharp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teeth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5F6E448-4331-479A-8A32-B96E26D8DCE3}"/>
              </a:ext>
            </a:extLst>
          </p:cNvPr>
          <p:cNvSpPr txBox="1"/>
          <p:nvPr/>
        </p:nvSpPr>
        <p:spPr>
          <a:xfrm>
            <a:off x="9105900" y="2287556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i="1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3.The </a:t>
            </a:r>
            <a:r>
              <a:rPr lang="hu-HU" sz="2000" b="1" i="1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leprechauns</a:t>
            </a:r>
            <a:endParaRPr lang="hu-HU" sz="2000" b="1" i="1" dirty="0">
              <a:solidFill>
                <a:srgbClr val="FFFF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0988604B-6A5E-4E15-B3C2-5BFA1DE53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02" y="2934344"/>
            <a:ext cx="3346450" cy="3009256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48F10E67-73D2-4148-A5F9-05B7FF587A69}"/>
              </a:ext>
            </a:extLst>
          </p:cNvPr>
          <p:cNvSpPr txBox="1"/>
          <p:nvPr/>
        </p:nvSpPr>
        <p:spPr>
          <a:xfrm>
            <a:off x="6261100" y="2687666"/>
            <a:ext cx="2006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 most famous little people</a:t>
            </a:r>
            <a:r>
              <a:rPr lang="hu-HU" b="1" i="1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hu-H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him</a:t>
            </a:r>
            <a:r>
              <a:rPr lang="hu-H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b="1" i="1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Leprechauns or “</a:t>
            </a:r>
            <a:r>
              <a:rPr lang="en-US" b="1" i="1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Leath</a:t>
            </a:r>
            <a:r>
              <a:rPr lang="en-US" b="1" i="1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bhrògan</a:t>
            </a:r>
            <a:r>
              <a:rPr lang="en-US" b="1" i="1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” are the cultural symbol of Ireland, with their names translated from ‘shoemaker’. it is still said that you can find their pot of gold at the end of a rainbow</a:t>
            </a:r>
            <a:r>
              <a:rPr lang="hu-HU" b="1" i="1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hu-H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5FF8F58-E10B-4166-B186-F3E3C69C019B}"/>
              </a:ext>
            </a:extLst>
          </p:cNvPr>
          <p:cNvSpPr txBox="1"/>
          <p:nvPr/>
        </p:nvSpPr>
        <p:spPr>
          <a:xfrm>
            <a:off x="1218518" y="6527179"/>
            <a:ext cx="2153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dirty="0"/>
              <a:t>Ez ide beúszott </a:t>
            </a:r>
            <a:r>
              <a:rPr lang="hu-HU" sz="1100" dirty="0" err="1"/>
              <a:t>jsyk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427230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950"/>
                            </p:stCondLst>
                            <p:childTnLst>
                              <p:par>
                                <p:cTn id="4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6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362482-0E9D-48FF-B4A7-EDBD77345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4" y="365125"/>
            <a:ext cx="9420225" cy="1325563"/>
          </a:xfrm>
        </p:spPr>
        <p:txBody>
          <a:bodyPr/>
          <a:lstStyle/>
          <a:p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Top 6 m</a:t>
            </a:r>
            <a:r>
              <a:rPr lang="hu-HU" dirty="0">
                <a:solidFill>
                  <a:schemeClr val="bg1"/>
                </a:solidFill>
                <a:latin typeface="Algerian" panose="04020705040A02060702" pitchFamily="82" charset="0"/>
              </a:rPr>
              <a:t>ost </a:t>
            </a:r>
            <a:r>
              <a:rPr lang="hu-HU" dirty="0" err="1">
                <a:solidFill>
                  <a:schemeClr val="bg1"/>
                </a:solidFill>
                <a:latin typeface="Algerian" panose="04020705040A02060702" pitchFamily="82" charset="0"/>
              </a:rPr>
              <a:t>scar</a:t>
            </a:r>
            <a:r>
              <a:rPr lang="hu-HU" dirty="0" err="1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iest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hu-HU" dirty="0" err="1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irish</a:t>
            </a:r>
            <a:r>
              <a:rPr lang="hu-HU" dirty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hu-HU" dirty="0" err="1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myths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!! </a:t>
            </a:r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(</a:t>
            </a:r>
            <a:r>
              <a:rPr lang="hu-HU" sz="2000" dirty="0" err="1">
                <a:solidFill>
                  <a:schemeClr val="bg1"/>
                </a:solidFill>
                <a:latin typeface="Algerian" panose="04020705040A02060702" pitchFamily="82" charset="0"/>
              </a:rPr>
              <a:t>super</a:t>
            </a:r>
            <a:r>
              <a:rPr lang="hu-HU" sz="2000" dirty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Algerian" panose="04020705040A02060702" pitchFamily="82" charset="0"/>
              </a:rPr>
              <a:t>scary</a:t>
            </a:r>
            <a:r>
              <a:rPr lang="hu-HU" sz="2000" dirty="0">
                <a:solidFill>
                  <a:schemeClr val="bg1"/>
                </a:solidFill>
                <a:latin typeface="Algerian" panose="04020705040A02060702" pitchFamily="82" charset="0"/>
              </a:rPr>
              <a:t>)</a:t>
            </a:r>
            <a:endParaRPr lang="hu-HU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21A3D9-7521-4FE2-8CB2-10E0E6BF7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5374" cy="527050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rgbClr val="FFFF00"/>
                </a:solidFill>
              </a:rPr>
              <a:t>Part 3</a:t>
            </a:r>
          </a:p>
          <a:p>
            <a:pPr marL="0" indent="0">
              <a:buNone/>
            </a:pP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CAB9481-FB80-4AF1-A12F-7856CD97D1DE}"/>
              </a:ext>
            </a:extLst>
          </p:cNvPr>
          <p:cNvSpPr txBox="1"/>
          <p:nvPr/>
        </p:nvSpPr>
        <p:spPr>
          <a:xfrm>
            <a:off x="838200" y="2224412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2.Harp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CAF146-80CD-4D4D-88FE-2E2C8827E0BD}"/>
              </a:ext>
            </a:extLst>
          </p:cNvPr>
          <p:cNvSpPr txBox="1"/>
          <p:nvPr/>
        </p:nvSpPr>
        <p:spPr>
          <a:xfrm>
            <a:off x="3646812" y="2715532"/>
            <a:ext cx="2251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Evil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gods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stole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harp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Dagda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instrument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made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happiness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country.</a:t>
            </a:r>
          </a:p>
          <a:p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folk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tradition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icon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Ireland</a:t>
            </a:r>
            <a:endParaRPr lang="hu-HU" dirty="0">
              <a:solidFill>
                <a:srgbClr val="FFFF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5F6E448-4331-479A-8A32-B96E26D8DCE3}"/>
              </a:ext>
            </a:extLst>
          </p:cNvPr>
          <p:cNvSpPr txBox="1"/>
          <p:nvPr/>
        </p:nvSpPr>
        <p:spPr>
          <a:xfrm>
            <a:off x="8966199" y="2309778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i="1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1.Shamrock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A516360-DF6F-453F-9C00-5671CAB39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75" y="2692454"/>
            <a:ext cx="2485650" cy="39585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59142D5-A7B7-4EDA-BE3D-BEFF58FFF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2742460"/>
            <a:ext cx="3048000" cy="38585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00359E70-B21D-4698-AA32-45E03A9FA7CF}"/>
              </a:ext>
            </a:extLst>
          </p:cNvPr>
          <p:cNvSpPr txBox="1"/>
          <p:nvPr/>
        </p:nvSpPr>
        <p:spPr>
          <a:xfrm>
            <a:off x="6477000" y="2742460"/>
            <a:ext cx="198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Plant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important in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spreading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christianity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St.Patrikc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endParaRPr lang="hu-HU" dirty="0">
              <a:solidFill>
                <a:srgbClr val="FFFF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FatherSonHoly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spirit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hu-HU" dirty="0">
              <a:solidFill>
                <a:srgbClr val="FFFF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1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4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92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37F94F-F30B-447C-92CB-870BB2E09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65125"/>
            <a:ext cx="9372600" cy="1325563"/>
          </a:xfrm>
        </p:spPr>
        <p:txBody>
          <a:bodyPr/>
          <a:lstStyle/>
          <a:p>
            <a:r>
              <a:rPr lang="hu-HU" b="1" i="1" dirty="0">
                <a:latin typeface="Algerian" panose="04020705040A02060702" pitchFamily="82" charset="0"/>
              </a:rPr>
              <a:t>THANKS FOR WATC(HAC)HING!$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2D5AC7E-926C-46CC-8424-553D08B46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A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very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thank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from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the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producers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and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directors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and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cast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members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and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all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th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audio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guys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and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gals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and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everyone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and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our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brothers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and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sisters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and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to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the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holy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spirit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and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father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and </a:t>
            </a:r>
            <a:r>
              <a:rPr lang="hu-HU" dirty="0" err="1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son</a:t>
            </a:r>
            <a:r>
              <a:rPr lang="hu-HU" dirty="0">
                <a:solidFill>
                  <a:srgbClr val="FFFF00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69B2C11-53ED-4488-854F-1068FE01B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75" y="3287713"/>
            <a:ext cx="2889250" cy="28892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8039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4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1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46edeb8-62b5-4dbb-811d-6760b037cc7f">
      <UserInfo>
        <DisplayName>Csepregi-Horváth Zsófia</DisplayName>
        <AccountId>27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0FE7CD81F6A445984456ED9D1C8EED" ma:contentTypeVersion="6" ma:contentTypeDescription="Create a new document." ma:contentTypeScope="" ma:versionID="6dcfe1ef537c9e0fa9472458494d234d">
  <xsd:schema xmlns:xsd="http://www.w3.org/2001/XMLSchema" xmlns:xs="http://www.w3.org/2001/XMLSchema" xmlns:p="http://schemas.microsoft.com/office/2006/metadata/properties" xmlns:ns2="b8df5bec-0a26-4dc5-962d-bfddbb0da225" xmlns:ns3="446edeb8-62b5-4dbb-811d-6760b037cc7f" targetNamespace="http://schemas.microsoft.com/office/2006/metadata/properties" ma:root="true" ma:fieldsID="b97458cb354a718b4b8084ca833d0b67" ns2:_="" ns3:_="">
    <xsd:import namespace="b8df5bec-0a26-4dc5-962d-bfddbb0da225"/>
    <xsd:import namespace="446edeb8-62b5-4dbb-811d-6760b037cc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df5bec-0a26-4dc5-962d-bfddbb0da2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edeb8-62b5-4dbb-811d-6760b037cc7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798B79-3556-4BDA-9C55-478C3BB3C8C4}">
  <ds:schemaRefs>
    <ds:schemaRef ds:uri="http://schemas.microsoft.com/office/2006/metadata/properties"/>
    <ds:schemaRef ds:uri="http://schemas.microsoft.com/office/infopath/2007/PartnerControls"/>
    <ds:schemaRef ds:uri="446edeb8-62b5-4dbb-811d-6760b037cc7f"/>
  </ds:schemaRefs>
</ds:datastoreItem>
</file>

<file path=customXml/itemProps2.xml><?xml version="1.0" encoding="utf-8"?>
<ds:datastoreItem xmlns:ds="http://schemas.openxmlformats.org/officeDocument/2006/customXml" ds:itemID="{11E47228-67B3-4D23-9803-56B8BD5317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FC412C-3655-46F8-943B-6B2B5CB336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df5bec-0a26-4dc5-962d-bfddbb0da225"/>
    <ds:schemaRef ds:uri="446edeb8-62b5-4dbb-811d-6760b037cc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422</Words>
  <Application>Microsoft Office PowerPoint</Application>
  <PresentationFormat>Szélesvásznú</PresentationFormat>
  <Paragraphs>43</Paragraphs>
  <Slides>9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2</vt:i4>
      </vt:variant>
      <vt:variant>
        <vt:lpstr>Diacímek</vt:lpstr>
      </vt:variant>
      <vt:variant>
        <vt:i4>9</vt:i4>
      </vt:variant>
    </vt:vector>
  </HeadingPairs>
  <TitlesOfParts>
    <vt:vector size="19" baseType="lpstr">
      <vt:lpstr>Algerian</vt:lpstr>
      <vt:lpstr>Arial</vt:lpstr>
      <vt:lpstr>Baskerville Old Face</vt:lpstr>
      <vt:lpstr>Calibri</vt:lpstr>
      <vt:lpstr>Calibri Light</vt:lpstr>
      <vt:lpstr>Comic Sans MS</vt:lpstr>
      <vt:lpstr>Times New Roman</vt:lpstr>
      <vt:lpstr>Wingdings</vt:lpstr>
      <vt:lpstr>Office-téma</vt:lpstr>
      <vt:lpstr>Egyéni tervezés</vt:lpstr>
      <vt:lpstr>IRISH</vt:lpstr>
      <vt:lpstr>Howaya!?! </vt:lpstr>
      <vt:lpstr>What is mythology </vt:lpstr>
      <vt:lpstr>What did the Irish do to the myths??,?</vt:lpstr>
      <vt:lpstr>How many myths are there????</vt:lpstr>
      <vt:lpstr>Top 6 most scariest irish myths!! (super scary)</vt:lpstr>
      <vt:lpstr>Top 6 most scariest irish myths!! (super scary)</vt:lpstr>
      <vt:lpstr>Top 6 most scariest irish myths!! (super scary)</vt:lpstr>
      <vt:lpstr>THANKS FOR WATC(HAC)HING!$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Irish mythology</dc:title>
  <dc:creator>hg13</dc:creator>
  <cp:lastModifiedBy>Csepregi-Horváth Zsófia</cp:lastModifiedBy>
  <cp:revision>29</cp:revision>
  <dcterms:created xsi:type="dcterms:W3CDTF">2024-01-31T08:17:20Z</dcterms:created>
  <dcterms:modified xsi:type="dcterms:W3CDTF">2024-03-12T14:16:28Z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0x010100310FE7CD81F6A445984456ED9D1C8EED</vt:lpwstr>
  </property>
</Properties>
</file>