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7A199B22-4BA7-45D7-61DD-8425A0D8E456}"/>
              </a:ext>
            </a:extLst>
          </p:cNvPr>
          <p:cNvSpPr/>
          <p:nvPr/>
        </p:nvSpPr>
        <p:spPr>
          <a:xfrm>
            <a:off x="2838061" y="1428206"/>
            <a:ext cx="76993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9600" b="1" i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Gravitáció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15F15B1-0F02-4843-818F-2C36629E521C}"/>
              </a:ext>
            </a:extLst>
          </p:cNvPr>
          <p:cNvSpPr txBox="1"/>
          <p:nvPr/>
        </p:nvSpPr>
        <p:spPr>
          <a:xfrm>
            <a:off x="1915885" y="4293325"/>
            <a:ext cx="6418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A gravitációs gyorsulás mérése különböző eszközök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70810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1E3E0A62-94BA-53C0-792C-BEFC4A4E90F8}"/>
              </a:ext>
            </a:extLst>
          </p:cNvPr>
          <p:cNvSpPr/>
          <p:nvPr/>
        </p:nvSpPr>
        <p:spPr>
          <a:xfrm>
            <a:off x="2568095" y="400595"/>
            <a:ext cx="76993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i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Audacity</a:t>
            </a:r>
            <a:endParaRPr lang="hu-HU" sz="6000" b="1" i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0957A25-348D-2D1D-3B53-3080FB8A3CED}"/>
              </a:ext>
            </a:extLst>
          </p:cNvPr>
          <p:cNvSpPr txBox="1"/>
          <p:nvPr/>
        </p:nvSpPr>
        <p:spPr>
          <a:xfrm>
            <a:off x="1660616" y="1629318"/>
            <a:ext cx="100932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Az esés időtartamának meghatározása hangérzékeléssel (</a:t>
            </a:r>
            <a:r>
              <a:rPr lang="hu-HU" sz="2800" dirty="0" err="1"/>
              <a:t>Audacity</a:t>
            </a:r>
            <a:r>
              <a:rPr lang="hu-HU" sz="2800" dirty="0"/>
              <a:t> program).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 descr="A képen szöveg, iskolatábla, kézírás, kréta látható&#10;&#10;Automatikusan generált leírás">
            <a:extLst>
              <a:ext uri="{FF2B5EF4-FFF2-40B4-BE49-F238E27FC236}">
                <a16:creationId xmlns:a16="http://schemas.microsoft.com/office/drawing/2014/main" id="{D8AC5453-9021-CC5D-EC32-893175E1B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99"/>
          <a:stretch/>
        </p:blipFill>
        <p:spPr>
          <a:xfrm>
            <a:off x="4030754" y="2609081"/>
            <a:ext cx="5350826" cy="38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66DE5-4FFC-EE97-75C8-ADD5D9504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AE737C80-F03C-8C36-8487-5B155A5A9CF2}"/>
              </a:ext>
            </a:extLst>
          </p:cNvPr>
          <p:cNvSpPr/>
          <p:nvPr/>
        </p:nvSpPr>
        <p:spPr>
          <a:xfrm>
            <a:off x="2520470" y="391070"/>
            <a:ext cx="76993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Matematikai inga</a:t>
            </a:r>
            <a:endParaRPr lang="hu-HU" sz="6000" b="1" i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Kép 6" descr="A képen szöveg, iskolatábla, kézírás, kréta látható&#10;&#10;Automatikusan generált leírás">
            <a:extLst>
              <a:ext uri="{FF2B5EF4-FFF2-40B4-BE49-F238E27FC236}">
                <a16:creationId xmlns:a16="http://schemas.microsoft.com/office/drawing/2014/main" id="{09697734-257D-803A-89B7-2BB9BA18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043" y="1507002"/>
            <a:ext cx="3323081" cy="509327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C76593D-6B4E-81E2-1288-585B872D90FA}"/>
              </a:ext>
            </a:extLst>
          </p:cNvPr>
          <p:cNvSpPr txBox="1"/>
          <p:nvPr/>
        </p:nvSpPr>
        <p:spPr>
          <a:xfrm>
            <a:off x="1362075" y="1904999"/>
            <a:ext cx="764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Az inga kilengéséből (az inga hossza és a periódusidő ismeretében) egy képlettel meghatározható </a:t>
            </a:r>
            <a:r>
              <a:rPr lang="hu-HU" sz="2800" b="1" i="1" dirty="0"/>
              <a:t>g</a:t>
            </a:r>
            <a:r>
              <a:rPr lang="hu-HU" sz="2800" dirty="0"/>
              <a:t> értéke.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A434C8E-A796-44E9-F5D1-1C4C133D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77" y="3978779"/>
            <a:ext cx="2609850" cy="262150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F23918-2916-7D21-8246-657BA0DEA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27" y="3979584"/>
            <a:ext cx="4659016" cy="26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0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28162-2572-1554-F292-E0C8AC6D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3C7F4B0A-E6C7-124B-8F90-F0117AA38D3E}"/>
              </a:ext>
            </a:extLst>
          </p:cNvPr>
          <p:cNvSpPr/>
          <p:nvPr/>
        </p:nvSpPr>
        <p:spPr>
          <a:xfrm>
            <a:off x="2568095" y="400595"/>
            <a:ext cx="76993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i="1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Whiting</a:t>
            </a:r>
            <a:r>
              <a:rPr lang="hu-HU" sz="60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-deszka</a:t>
            </a:r>
            <a:endParaRPr lang="hu-HU" sz="6000" b="1" i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Kép 4" descr="A képen szöveg, iskolatábla, kézírás, kréta látható&#10;&#10;Automatikusan generált leírás">
            <a:extLst>
              <a:ext uri="{FF2B5EF4-FFF2-40B4-BE49-F238E27FC236}">
                <a16:creationId xmlns:a16="http://schemas.microsoft.com/office/drawing/2014/main" id="{412BBE96-F82D-8D59-4FCF-3853B8FA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64" y="2559258"/>
            <a:ext cx="4084664" cy="418444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10D1BA5-8ADB-60FB-70BE-713487569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3429000"/>
            <a:ext cx="6232089" cy="33147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40644C8-5C87-B833-59B2-B3D1C4332614}"/>
              </a:ext>
            </a:extLst>
          </p:cNvPr>
          <p:cNvSpPr txBox="1"/>
          <p:nvPr/>
        </p:nvSpPr>
        <p:spPr>
          <a:xfrm>
            <a:off x="1524000" y="1468521"/>
            <a:ext cx="937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deszka </a:t>
            </a:r>
            <a:r>
              <a:rPr lang="hu-HU" sz="2800" dirty="0" err="1"/>
              <a:t>periódusidejének</a:t>
            </a:r>
            <a:r>
              <a:rPr lang="hu-HU" sz="2800" dirty="0"/>
              <a:t> és a golyó által megtett útnak ismeretében meghatározható </a:t>
            </a:r>
            <a:r>
              <a:rPr lang="hu-HU" sz="2800" b="1" i="1" dirty="0"/>
              <a:t>g</a:t>
            </a:r>
            <a:r>
              <a:rPr lang="hu-HU" sz="2800" dirty="0"/>
              <a:t> értéke.</a:t>
            </a:r>
          </a:p>
        </p:txBody>
      </p:sp>
    </p:spTree>
    <p:extLst>
      <p:ext uri="{BB962C8B-B14F-4D97-AF65-F5344CB8AC3E}">
        <p14:creationId xmlns:p14="http://schemas.microsoft.com/office/powerpoint/2010/main" val="160968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3BB4-1634-0AC5-58FC-B10FA942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1F38BE6-E6A5-C8A3-878A-CC30F4DF60E1}"/>
              </a:ext>
            </a:extLst>
          </p:cNvPr>
          <p:cNvSpPr/>
          <p:nvPr/>
        </p:nvSpPr>
        <p:spPr>
          <a:xfrm>
            <a:off x="1403684" y="400595"/>
            <a:ext cx="10411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Párkányi-féle ”golyótojó”</a:t>
            </a:r>
            <a:endParaRPr lang="hu-HU" sz="6000" b="1" i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Kép 4" descr="A képen szöveg, iskolatábla, kézírás, kréta látható&#10;&#10;Automatikusan generált leírás">
            <a:extLst>
              <a:ext uri="{FF2B5EF4-FFF2-40B4-BE49-F238E27FC236}">
                <a16:creationId xmlns:a16="http://schemas.microsoft.com/office/drawing/2014/main" id="{8C1BB5E9-8834-7E61-5C2E-CFBB6E6F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4" y="3117641"/>
            <a:ext cx="5937358" cy="333976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61DE6A7-234C-6EBC-24A4-384C511C4520}"/>
              </a:ext>
            </a:extLst>
          </p:cNvPr>
          <p:cNvSpPr txBox="1"/>
          <p:nvPr/>
        </p:nvSpPr>
        <p:spPr>
          <a:xfrm>
            <a:off x="1594686" y="1416258"/>
            <a:ext cx="10324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szerkezet golyókat ejt le egymás után, majd amikor egy leesik, akkor indítja a következőt. A golyók leeséséhez szükséges időből megállapítható</a:t>
            </a:r>
            <a:r>
              <a:rPr lang="hu-HU" sz="2800" b="1" i="1" dirty="0"/>
              <a:t> g </a:t>
            </a:r>
            <a:r>
              <a:rPr lang="hu-HU" sz="2800" dirty="0"/>
              <a:t>értéke.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8844A3A-462D-D331-DD4D-AE6082A48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" t="2099" r="3378" b="2281"/>
          <a:stretch/>
        </p:blipFill>
        <p:spPr>
          <a:xfrm>
            <a:off x="3086099" y="2830787"/>
            <a:ext cx="2619375" cy="39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CB7A631-7877-72F8-FC11-E7E7E8CEA5DA}"/>
              </a:ext>
            </a:extLst>
          </p:cNvPr>
          <p:cNvSpPr/>
          <p:nvPr/>
        </p:nvSpPr>
        <p:spPr>
          <a:xfrm>
            <a:off x="2592047" y="373070"/>
            <a:ext cx="76993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Múzeum látogatás</a:t>
            </a:r>
            <a:endParaRPr lang="hu-HU" sz="6000" b="1" i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E5CDD37-0EAC-CCEE-FB04-FBC4A86E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55" y="4446968"/>
            <a:ext cx="5989760" cy="20764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82A486D-76D3-7CFE-B974-166D0B7E538E}"/>
              </a:ext>
            </a:extLst>
          </p:cNvPr>
          <p:cNvSpPr txBox="1"/>
          <p:nvPr/>
        </p:nvSpPr>
        <p:spPr>
          <a:xfrm>
            <a:off x="3483157" y="1213595"/>
            <a:ext cx="937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Eötvös Loránd Emlékgyűjtemény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B5C119-6D7B-C298-A4E4-D85B2500A9CD}"/>
              </a:ext>
            </a:extLst>
          </p:cNvPr>
          <p:cNvSpPr txBox="1"/>
          <p:nvPr/>
        </p:nvSpPr>
        <p:spPr>
          <a:xfrm>
            <a:off x="4773803" y="2055700"/>
            <a:ext cx="9372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Eötvös Loránd személyes hagyatékai, laboratóriumi eszközei, alkotásai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Továbbá geofizikai kutatóeszközök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DDB99B6-7FCE-DA6E-A042-5473FECB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15" y="4097920"/>
            <a:ext cx="3653895" cy="24254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EBC078A-98F1-7E38-C04B-90539BC69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710" y="3596580"/>
            <a:ext cx="2181225" cy="295275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94B8B8F-44E3-B210-C4AF-E6842C445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55" y="1876425"/>
            <a:ext cx="4024211" cy="25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6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04B72CC-1222-11D4-9F08-FDB3A2F5CA26}"/>
              </a:ext>
            </a:extLst>
          </p:cNvPr>
          <p:cNvSpPr/>
          <p:nvPr/>
        </p:nvSpPr>
        <p:spPr>
          <a:xfrm>
            <a:off x="2838061" y="1428206"/>
            <a:ext cx="76993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9600" b="1" i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195844794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FE7CD81F6A445984456ED9D1C8EED" ma:contentTypeVersion="12" ma:contentTypeDescription="Create a new document." ma:contentTypeScope="" ma:versionID="e326d15c1c15c7b71dd4d1a5826cdd11">
  <xsd:schema xmlns:xsd="http://www.w3.org/2001/XMLSchema" xmlns:xs="http://www.w3.org/2001/XMLSchema" xmlns:p="http://schemas.microsoft.com/office/2006/metadata/properties" xmlns:ns2="b8df5bec-0a26-4dc5-962d-bfddbb0da225" xmlns:ns3="446edeb8-62b5-4dbb-811d-6760b037cc7f" targetNamespace="http://schemas.microsoft.com/office/2006/metadata/properties" ma:root="true" ma:fieldsID="a9dd0bf3a75b4f6782bc72ffdb96cb23" ns2:_="" ns3:_="">
    <xsd:import namespace="b8df5bec-0a26-4dc5-962d-bfddbb0da225"/>
    <xsd:import namespace="446edeb8-62b5-4dbb-811d-6760b037c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f5bec-0a26-4dc5-962d-bfddbb0da2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abe888-58e9-422a-9435-e35bffc52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edeb8-62b5-4dbb-811d-6760b037cc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6afe53d-44fd-4344-8203-93dd2e8ad183}" ma:internalName="TaxCatchAll" ma:showField="CatchAllData" ma:web="446edeb8-62b5-4dbb-811d-6760b037c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B5745E-0CE6-408A-B965-C684F2BCACDF}"/>
</file>

<file path=customXml/itemProps2.xml><?xml version="1.0" encoding="utf-8"?>
<ds:datastoreItem xmlns:ds="http://schemas.openxmlformats.org/officeDocument/2006/customXml" ds:itemID="{7593DFAF-B463-40AB-829B-AB5C6FAD8D6B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105</Words>
  <Application>Microsoft Office PowerPoint</Application>
  <PresentationFormat>Szélesvásznú</PresentationFormat>
  <Paragraphs>17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István Dr. Farkas</dc:creator>
  <cp:lastModifiedBy>István Dr. Farkas</cp:lastModifiedBy>
  <cp:revision>31</cp:revision>
  <dcterms:created xsi:type="dcterms:W3CDTF">2024-02-01T20:32:55Z</dcterms:created>
  <dcterms:modified xsi:type="dcterms:W3CDTF">2024-02-02T21:01:24Z</dcterms:modified>
</cp:coreProperties>
</file>