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62" r:id="rId1"/>
  </p:sldMasterIdLst>
  <p:notesMasterIdLst>
    <p:notesMasterId r:id="rId23"/>
  </p:notesMasterIdLst>
  <p:sldIdLst>
    <p:sldId id="256" r:id="rId2"/>
    <p:sldId id="260" r:id="rId3"/>
    <p:sldId id="257" r:id="rId4"/>
    <p:sldId id="261" r:id="rId5"/>
    <p:sldId id="258" r:id="rId6"/>
    <p:sldId id="269" r:id="rId7"/>
    <p:sldId id="270" r:id="rId8"/>
    <p:sldId id="271" r:id="rId9"/>
    <p:sldId id="259" r:id="rId10"/>
    <p:sldId id="272" r:id="rId11"/>
    <p:sldId id="273" r:id="rId12"/>
    <p:sldId id="266" r:id="rId13"/>
    <p:sldId id="267" r:id="rId14"/>
    <p:sldId id="268" r:id="rId15"/>
    <p:sldId id="274" r:id="rId16"/>
    <p:sldId id="275" r:id="rId17"/>
    <p:sldId id="276" r:id="rId18"/>
    <p:sldId id="277" r:id="rId19"/>
    <p:sldId id="278" r:id="rId20"/>
    <p:sldId id="279" r:id="rId21"/>
    <p:sldId id="280"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C24C5D-DB3E-4F3B-B1AD-9305F21FCD7A}" v="364" dt="2024-02-02T19:43:23.5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41" autoAdjust="0"/>
    <p:restoredTop sz="86467" autoAdjust="0"/>
  </p:normalViewPr>
  <p:slideViewPr>
    <p:cSldViewPr snapToGrid="0">
      <p:cViewPr varScale="1">
        <p:scale>
          <a:sx n="59" d="100"/>
          <a:sy n="59" d="100"/>
        </p:scale>
        <p:origin x="1056" y="72"/>
      </p:cViewPr>
      <p:guideLst/>
    </p:cSldViewPr>
  </p:slideViewPr>
  <p:outlineViewPr>
    <p:cViewPr>
      <p:scale>
        <a:sx n="33" d="100"/>
        <a:sy n="33" d="100"/>
      </p:scale>
      <p:origin x="0" y="-50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konczai Roland" userId="2263ead0-9b97-40e1-8f5c-a6198f15a04b" providerId="ADAL" clId="{C14C4385-9D80-4641-93A7-3C9D32BC947A}"/>
    <pc:docChg chg="undo custSel modSld">
      <pc:chgData name="Rakonczai Roland" userId="2263ead0-9b97-40e1-8f5c-a6198f15a04b" providerId="ADAL" clId="{C14C4385-9D80-4641-93A7-3C9D32BC947A}" dt="2024-02-01T13:31:51.635" v="492" actId="1076"/>
      <pc:docMkLst>
        <pc:docMk/>
      </pc:docMkLst>
      <pc:sldChg chg="addSp delSp modSp mod modTransition setBg setFolMasterObjs addAnim delAnim setClrOvrMap">
        <pc:chgData name="Rakonczai Roland" userId="2263ead0-9b97-40e1-8f5c-a6198f15a04b" providerId="ADAL" clId="{C14C4385-9D80-4641-93A7-3C9D32BC947A}" dt="2024-02-01T13:15:22.526" v="370"/>
        <pc:sldMkLst>
          <pc:docMk/>
          <pc:sldMk cId="0" sldId="256"/>
        </pc:sldMkLst>
        <pc:spChg chg="mod ord">
          <ac:chgData name="Rakonczai Roland" userId="2263ead0-9b97-40e1-8f5c-a6198f15a04b" providerId="ADAL" clId="{C14C4385-9D80-4641-93A7-3C9D32BC947A}" dt="2024-02-01T12:48:53.010" v="167" actId="26606"/>
          <ac:spMkLst>
            <pc:docMk/>
            <pc:sldMk cId="0" sldId="256"/>
            <ac:spMk id="2" creationId="{00000000-0000-0000-0000-000000000000}"/>
          </ac:spMkLst>
        </pc:spChg>
        <pc:spChg chg="mod ord">
          <ac:chgData name="Rakonczai Roland" userId="2263ead0-9b97-40e1-8f5c-a6198f15a04b" providerId="ADAL" clId="{C14C4385-9D80-4641-93A7-3C9D32BC947A}" dt="2024-02-01T12:48:53.010" v="167" actId="26606"/>
          <ac:spMkLst>
            <pc:docMk/>
            <pc:sldMk cId="0" sldId="256"/>
            <ac:spMk id="3" creationId="{00000000-0000-0000-0000-000000000000}"/>
          </ac:spMkLst>
        </pc:spChg>
        <pc:spChg chg="add mod">
          <ac:chgData name="Rakonczai Roland" userId="2263ead0-9b97-40e1-8f5c-a6198f15a04b" providerId="ADAL" clId="{C14C4385-9D80-4641-93A7-3C9D32BC947A}" dt="2024-02-01T13:13:57.958" v="362" actId="20577"/>
          <ac:spMkLst>
            <pc:docMk/>
            <pc:sldMk cId="0" sldId="256"/>
            <ac:spMk id="6" creationId="{750F18F4-3B42-5738-F004-8CDC2DA49D83}"/>
          </ac:spMkLst>
        </pc:spChg>
        <pc:spChg chg="mod">
          <ac:chgData name="Rakonczai Roland" userId="2263ead0-9b97-40e1-8f5c-a6198f15a04b" providerId="ADAL" clId="{C14C4385-9D80-4641-93A7-3C9D32BC947A}" dt="2024-02-01T13:14:23.814" v="365" actId="1076"/>
          <ac:spMkLst>
            <pc:docMk/>
            <pc:sldMk cId="0" sldId="256"/>
            <ac:spMk id="7" creationId="{4D12ECA9-7B8A-F2E7-AB86-ACE83DEDE8F1}"/>
          </ac:spMkLst>
        </pc:spChg>
        <pc:spChg chg="add del">
          <ac:chgData name="Rakonczai Roland" userId="2263ead0-9b97-40e1-8f5c-a6198f15a04b" providerId="ADAL" clId="{C14C4385-9D80-4641-93A7-3C9D32BC947A}" dt="2024-02-01T12:47:16.951" v="166" actId="26606"/>
          <ac:spMkLst>
            <pc:docMk/>
            <pc:sldMk cId="0" sldId="256"/>
            <ac:spMk id="8" creationId="{E6A222EB-A81E-4238-B08D-AAB1828C8E0B}"/>
          </ac:spMkLst>
        </pc:spChg>
        <pc:spChg chg="add del">
          <ac:chgData name="Rakonczai Roland" userId="2263ead0-9b97-40e1-8f5c-a6198f15a04b" providerId="ADAL" clId="{C14C4385-9D80-4641-93A7-3C9D32BC947A}" dt="2024-02-01T12:47:16.951" v="166" actId="26606"/>
          <ac:spMkLst>
            <pc:docMk/>
            <pc:sldMk cId="0" sldId="256"/>
            <ac:spMk id="9" creationId="{C885E190-58DD-42DD-A4A8-401E15C92A52}"/>
          </ac:spMkLst>
        </pc:spChg>
        <pc:spChg chg="add del">
          <ac:chgData name="Rakonczai Roland" userId="2263ead0-9b97-40e1-8f5c-a6198f15a04b" providerId="ADAL" clId="{C14C4385-9D80-4641-93A7-3C9D32BC947A}" dt="2024-02-01T12:47:16.951" v="166" actId="26606"/>
          <ac:spMkLst>
            <pc:docMk/>
            <pc:sldMk cId="0" sldId="256"/>
            <ac:spMk id="10" creationId="{E014676C-074B-475A-8346-9C901C86CB97}"/>
          </ac:spMkLst>
        </pc:spChg>
        <pc:spChg chg="add del">
          <ac:chgData name="Rakonczai Roland" userId="2263ead0-9b97-40e1-8f5c-a6198f15a04b" providerId="ADAL" clId="{C14C4385-9D80-4641-93A7-3C9D32BC947A}" dt="2024-02-01T12:48:53.010" v="167" actId="26606"/>
          <ac:spMkLst>
            <pc:docMk/>
            <pc:sldMk cId="0" sldId="256"/>
            <ac:spMk id="17" creationId="{8A0B882D-4FEF-4E28-9811-11D57386D4F4}"/>
          </ac:spMkLst>
        </pc:spChg>
        <pc:spChg chg="add del">
          <ac:chgData name="Rakonczai Roland" userId="2263ead0-9b97-40e1-8f5c-a6198f15a04b" providerId="ADAL" clId="{C14C4385-9D80-4641-93A7-3C9D32BC947A}" dt="2024-02-01T12:48:53.010" v="167" actId="26606"/>
          <ac:spMkLst>
            <pc:docMk/>
            <pc:sldMk cId="0" sldId="256"/>
            <ac:spMk id="19" creationId="{E8DA6D14-0849-4180-8DEF-F2F6BF123206}"/>
          </ac:spMkLst>
        </pc:spChg>
        <pc:spChg chg="add">
          <ac:chgData name="Rakonczai Roland" userId="2263ead0-9b97-40e1-8f5c-a6198f15a04b" providerId="ADAL" clId="{C14C4385-9D80-4641-93A7-3C9D32BC947A}" dt="2024-02-01T12:48:53.010" v="167" actId="26606"/>
          <ac:spMkLst>
            <pc:docMk/>
            <pc:sldMk cId="0" sldId="256"/>
            <ac:spMk id="24" creationId="{C28D0172-F2E0-4763-9C35-F022664959D8}"/>
          </ac:spMkLst>
        </pc:spChg>
        <pc:spChg chg="add">
          <ac:chgData name="Rakonczai Roland" userId="2263ead0-9b97-40e1-8f5c-a6198f15a04b" providerId="ADAL" clId="{C14C4385-9D80-4641-93A7-3C9D32BC947A}" dt="2024-02-01T12:48:53.010" v="167" actId="26606"/>
          <ac:spMkLst>
            <pc:docMk/>
            <pc:sldMk cId="0" sldId="256"/>
            <ac:spMk id="26" creationId="{9F2851FB-E841-4509-8A6D-A416376EA380}"/>
          </ac:spMkLst>
        </pc:spChg>
        <pc:spChg chg="add">
          <ac:chgData name="Rakonczai Roland" userId="2263ead0-9b97-40e1-8f5c-a6198f15a04b" providerId="ADAL" clId="{C14C4385-9D80-4641-93A7-3C9D32BC947A}" dt="2024-02-01T12:48:53.010" v="167" actId="26606"/>
          <ac:spMkLst>
            <pc:docMk/>
            <pc:sldMk cId="0" sldId="256"/>
            <ac:spMk id="28" creationId="{DF6FB2B2-CE21-407F-B22E-302DADC2C3D3}"/>
          </ac:spMkLst>
        </pc:spChg>
        <pc:picChg chg="add del">
          <ac:chgData name="Rakonczai Roland" userId="2263ead0-9b97-40e1-8f5c-a6198f15a04b" providerId="ADAL" clId="{C14C4385-9D80-4641-93A7-3C9D32BC947A}" dt="2024-02-01T12:46:31.524" v="164" actId="26606"/>
          <ac:picMkLst>
            <pc:docMk/>
            <pc:sldMk cId="0" sldId="256"/>
            <ac:picMk id="5" creationId="{FDE02262-35CE-883A-664F-69F42B66086B}"/>
          </ac:picMkLst>
        </pc:picChg>
        <pc:cxnChg chg="add del">
          <ac:chgData name="Rakonczai Roland" userId="2263ead0-9b97-40e1-8f5c-a6198f15a04b" providerId="ADAL" clId="{C14C4385-9D80-4641-93A7-3C9D32BC947A}" dt="2024-02-01T12:47:16.951" v="166" actId="26606"/>
          <ac:cxnSpMkLst>
            <pc:docMk/>
            <pc:sldMk cId="0" sldId="256"/>
            <ac:cxnSpMk id="12" creationId="{179C4C8E-197B-4679-AE96-B5147F971C90}"/>
          </ac:cxnSpMkLst>
        </pc:cxnChg>
      </pc:sldChg>
      <pc:sldChg chg="modSp mod">
        <pc:chgData name="Rakonczai Roland" userId="2263ead0-9b97-40e1-8f5c-a6198f15a04b" providerId="ADAL" clId="{C14C4385-9D80-4641-93A7-3C9D32BC947A}" dt="2024-02-01T12:39:47.006" v="137" actId="27636"/>
        <pc:sldMkLst>
          <pc:docMk/>
          <pc:sldMk cId="0" sldId="257"/>
        </pc:sldMkLst>
        <pc:spChg chg="mod">
          <ac:chgData name="Rakonczai Roland" userId="2263ead0-9b97-40e1-8f5c-a6198f15a04b" providerId="ADAL" clId="{C14C4385-9D80-4641-93A7-3C9D32BC947A}" dt="2024-02-01T12:39:46.441" v="126"/>
          <ac:spMkLst>
            <pc:docMk/>
            <pc:sldMk cId="0" sldId="257"/>
            <ac:spMk id="2" creationId="{00000000-0000-0000-0000-000000000000}"/>
          </ac:spMkLst>
        </pc:spChg>
        <pc:spChg chg="mod">
          <ac:chgData name="Rakonczai Roland" userId="2263ead0-9b97-40e1-8f5c-a6198f15a04b" providerId="ADAL" clId="{C14C4385-9D80-4641-93A7-3C9D32BC947A}" dt="2024-02-01T12:39:47.006" v="137" actId="27636"/>
          <ac:spMkLst>
            <pc:docMk/>
            <pc:sldMk cId="0" sldId="257"/>
            <ac:spMk id="3" creationId="{00000000-0000-0000-0000-000000000000}"/>
          </ac:spMkLst>
        </pc:spChg>
        <pc:spChg chg="mod">
          <ac:chgData name="Rakonczai Roland" userId="2263ead0-9b97-40e1-8f5c-a6198f15a04b" providerId="ADAL" clId="{C14C4385-9D80-4641-93A7-3C9D32BC947A}" dt="2024-02-01T12:33:53.373" v="71" actId="1076"/>
          <ac:spMkLst>
            <pc:docMk/>
            <pc:sldMk cId="0" sldId="257"/>
            <ac:spMk id="5" creationId="{00000000-0000-0000-0000-000000000000}"/>
          </ac:spMkLst>
        </pc:spChg>
        <pc:picChg chg="mod">
          <ac:chgData name="Rakonczai Roland" userId="2263ead0-9b97-40e1-8f5c-a6198f15a04b" providerId="ADAL" clId="{C14C4385-9D80-4641-93A7-3C9D32BC947A}" dt="2024-02-01T12:33:42.317" v="70" actId="1076"/>
          <ac:picMkLst>
            <pc:docMk/>
            <pc:sldMk cId="0" sldId="257"/>
            <ac:picMk id="4" creationId="{00000000-0000-0000-0000-000000000000}"/>
          </ac:picMkLst>
        </pc:picChg>
      </pc:sldChg>
      <pc:sldChg chg="modSp mod">
        <pc:chgData name="Rakonczai Roland" userId="2263ead0-9b97-40e1-8f5c-a6198f15a04b" providerId="ADAL" clId="{C14C4385-9D80-4641-93A7-3C9D32BC947A}" dt="2024-02-01T12:53:02.611" v="203" actId="1076"/>
        <pc:sldMkLst>
          <pc:docMk/>
          <pc:sldMk cId="0" sldId="258"/>
        </pc:sldMkLst>
        <pc:spChg chg="mod">
          <ac:chgData name="Rakonczai Roland" userId="2263ead0-9b97-40e1-8f5c-a6198f15a04b" providerId="ADAL" clId="{C14C4385-9D80-4641-93A7-3C9D32BC947A}" dt="2024-02-01T12:39:46.441" v="126"/>
          <ac:spMkLst>
            <pc:docMk/>
            <pc:sldMk cId="0" sldId="258"/>
            <ac:spMk id="2" creationId="{00000000-0000-0000-0000-000000000000}"/>
          </ac:spMkLst>
        </pc:spChg>
        <pc:spChg chg="mod">
          <ac:chgData name="Rakonczai Roland" userId="2263ead0-9b97-40e1-8f5c-a6198f15a04b" providerId="ADAL" clId="{C14C4385-9D80-4641-93A7-3C9D32BC947A}" dt="2024-02-01T12:52:37.397" v="200" actId="20577"/>
          <ac:spMkLst>
            <pc:docMk/>
            <pc:sldMk cId="0" sldId="258"/>
            <ac:spMk id="3" creationId="{00000000-0000-0000-0000-000000000000}"/>
          </ac:spMkLst>
        </pc:spChg>
        <pc:spChg chg="mod">
          <ac:chgData name="Rakonczai Roland" userId="2263ead0-9b97-40e1-8f5c-a6198f15a04b" providerId="ADAL" clId="{C14C4385-9D80-4641-93A7-3C9D32BC947A}" dt="2024-02-01T12:53:02.611" v="203" actId="1076"/>
          <ac:spMkLst>
            <pc:docMk/>
            <pc:sldMk cId="0" sldId="258"/>
            <ac:spMk id="6" creationId="{00000000-0000-0000-0000-000000000000}"/>
          </ac:spMkLst>
        </pc:spChg>
        <pc:picChg chg="mod">
          <ac:chgData name="Rakonczai Roland" userId="2263ead0-9b97-40e1-8f5c-a6198f15a04b" providerId="ADAL" clId="{C14C4385-9D80-4641-93A7-3C9D32BC947A}" dt="2024-02-01T12:52:56.008" v="202" actId="1076"/>
          <ac:picMkLst>
            <pc:docMk/>
            <pc:sldMk cId="0" sldId="258"/>
            <ac:picMk id="7" creationId="{00000000-0000-0000-0000-000000000000}"/>
          </ac:picMkLst>
        </pc:picChg>
      </pc:sldChg>
      <pc:sldChg chg="modSp mod">
        <pc:chgData name="Rakonczai Roland" userId="2263ead0-9b97-40e1-8f5c-a6198f15a04b" providerId="ADAL" clId="{C14C4385-9D80-4641-93A7-3C9D32BC947A}" dt="2024-02-01T12:56:56.856" v="231" actId="1076"/>
        <pc:sldMkLst>
          <pc:docMk/>
          <pc:sldMk cId="563365691" sldId="259"/>
        </pc:sldMkLst>
        <pc:spChg chg="mod">
          <ac:chgData name="Rakonczai Roland" userId="2263ead0-9b97-40e1-8f5c-a6198f15a04b" providerId="ADAL" clId="{C14C4385-9D80-4641-93A7-3C9D32BC947A}" dt="2024-02-01T12:56:56.856" v="231" actId="1076"/>
          <ac:spMkLst>
            <pc:docMk/>
            <pc:sldMk cId="563365691" sldId="259"/>
            <ac:spMk id="2" creationId="{3A4D7A62-73A1-92D0-68E6-526EE42DD1CC}"/>
          </ac:spMkLst>
        </pc:spChg>
      </pc:sldChg>
      <pc:sldChg chg="addSp delSp modSp mod setBg">
        <pc:chgData name="Rakonczai Roland" userId="2263ead0-9b97-40e1-8f5c-a6198f15a04b" providerId="ADAL" clId="{C14C4385-9D80-4641-93A7-3C9D32BC947A}" dt="2024-02-01T12:44:20.481" v="161" actId="478"/>
        <pc:sldMkLst>
          <pc:docMk/>
          <pc:sldMk cId="0" sldId="260"/>
        </pc:sldMkLst>
        <pc:spChg chg="mod">
          <ac:chgData name="Rakonczai Roland" userId="2263ead0-9b97-40e1-8f5c-a6198f15a04b" providerId="ADAL" clId="{C14C4385-9D80-4641-93A7-3C9D32BC947A}" dt="2024-02-01T12:44:17.034" v="159" actId="26606"/>
          <ac:spMkLst>
            <pc:docMk/>
            <pc:sldMk cId="0" sldId="260"/>
            <ac:spMk id="2" creationId="{00000000-0000-0000-0000-000000000000}"/>
          </ac:spMkLst>
        </pc:spChg>
        <pc:spChg chg="add del">
          <ac:chgData name="Rakonczai Roland" userId="2263ead0-9b97-40e1-8f5c-a6198f15a04b" providerId="ADAL" clId="{C14C4385-9D80-4641-93A7-3C9D32BC947A}" dt="2024-02-01T12:44:17.034" v="159" actId="26606"/>
          <ac:spMkLst>
            <pc:docMk/>
            <pc:sldMk cId="0" sldId="260"/>
            <ac:spMk id="3" creationId="{00000000-0000-0000-0000-000000000000}"/>
          </ac:spMkLst>
        </pc:spChg>
        <pc:spChg chg="add del">
          <ac:chgData name="Rakonczai Roland" userId="2263ead0-9b97-40e1-8f5c-a6198f15a04b" providerId="ADAL" clId="{C14C4385-9D80-4641-93A7-3C9D32BC947A}" dt="2024-02-01T12:44:03.591" v="156" actId="26606"/>
          <ac:spMkLst>
            <pc:docMk/>
            <pc:sldMk cId="0" sldId="260"/>
            <ac:spMk id="8" creationId="{00000000-0000-0000-0000-000000000000}"/>
          </ac:spMkLst>
        </pc:spChg>
        <pc:spChg chg="add del">
          <ac:chgData name="Rakonczai Roland" userId="2263ead0-9b97-40e1-8f5c-a6198f15a04b" providerId="ADAL" clId="{C14C4385-9D80-4641-93A7-3C9D32BC947A}" dt="2024-02-01T12:44:03.591" v="156" actId="26606"/>
          <ac:spMkLst>
            <pc:docMk/>
            <pc:sldMk cId="0" sldId="260"/>
            <ac:spMk id="9" creationId="{F5F01BD1-E3CB-4562-A77C-00A3ED24624B}"/>
          </ac:spMkLst>
        </pc:spChg>
        <pc:spChg chg="add del">
          <ac:chgData name="Rakonczai Roland" userId="2263ead0-9b97-40e1-8f5c-a6198f15a04b" providerId="ADAL" clId="{C14C4385-9D80-4641-93A7-3C9D32BC947A}" dt="2024-02-01T12:44:03.591" v="156" actId="26606"/>
          <ac:spMkLst>
            <pc:docMk/>
            <pc:sldMk cId="0" sldId="260"/>
            <ac:spMk id="17" creationId="{75325209-1BB3-4A1C-97C2-17DCDC1659EE}"/>
          </ac:spMkLst>
        </pc:spChg>
        <pc:spChg chg="add del">
          <ac:chgData name="Rakonczai Roland" userId="2263ead0-9b97-40e1-8f5c-a6198f15a04b" providerId="ADAL" clId="{C14C4385-9D80-4641-93A7-3C9D32BC947A}" dt="2024-02-01T12:44:17.034" v="159" actId="26606"/>
          <ac:spMkLst>
            <pc:docMk/>
            <pc:sldMk cId="0" sldId="260"/>
            <ac:spMk id="21" creationId="{11C7711F-3983-4AB1-AFDE-96F7C06514D3}"/>
          </ac:spMkLst>
        </pc:spChg>
        <pc:spChg chg="add del">
          <ac:chgData name="Rakonczai Roland" userId="2263ead0-9b97-40e1-8f5c-a6198f15a04b" providerId="ADAL" clId="{C14C4385-9D80-4641-93A7-3C9D32BC947A}" dt="2024-02-01T12:44:17.034" v="159" actId="26606"/>
          <ac:spMkLst>
            <pc:docMk/>
            <pc:sldMk cId="0" sldId="260"/>
            <ac:spMk id="24" creationId="{B3085476-B49E-49ED-87D2-1165E69D2605}"/>
          </ac:spMkLst>
        </pc:spChg>
        <pc:spChg chg="add del">
          <ac:chgData name="Rakonczai Roland" userId="2263ead0-9b97-40e1-8f5c-a6198f15a04b" providerId="ADAL" clId="{C14C4385-9D80-4641-93A7-3C9D32BC947A}" dt="2024-02-01T12:44:17.034" v="159" actId="26606"/>
          <ac:spMkLst>
            <pc:docMk/>
            <pc:sldMk cId="0" sldId="260"/>
            <ac:spMk id="26" creationId="{00000000-0000-0000-0000-000000000000}"/>
          </ac:spMkLst>
        </pc:spChg>
        <pc:grpChg chg="add del">
          <ac:chgData name="Rakonczai Roland" userId="2263ead0-9b97-40e1-8f5c-a6198f15a04b" providerId="ADAL" clId="{C14C4385-9D80-4641-93A7-3C9D32BC947A}" dt="2024-02-01T12:44:03.591" v="156" actId="26606"/>
          <ac:grpSpMkLst>
            <pc:docMk/>
            <pc:sldMk cId="0" sldId="260"/>
            <ac:grpSpMk id="11" creationId="{492030E9-8BC2-4840-8C6B-991B68C51E4B}"/>
          </ac:grpSpMkLst>
        </pc:grpChg>
        <pc:grpChg chg="add del">
          <ac:chgData name="Rakonczai Roland" userId="2263ead0-9b97-40e1-8f5c-a6198f15a04b" providerId="ADAL" clId="{C14C4385-9D80-4641-93A7-3C9D32BC947A}" dt="2024-02-01T12:44:17.034" v="159" actId="26606"/>
          <ac:grpSpMkLst>
            <pc:docMk/>
            <pc:sldMk cId="0" sldId="260"/>
            <ac:grpSpMk id="22" creationId="{89BC9D38-9241-4F71-9B45-73827299E4C5}"/>
          </ac:grpSpMkLst>
        </pc:grpChg>
        <pc:graphicFrameChg chg="add del">
          <ac:chgData name="Rakonczai Roland" userId="2263ead0-9b97-40e1-8f5c-a6198f15a04b" providerId="ADAL" clId="{C14C4385-9D80-4641-93A7-3C9D32BC947A}" dt="2024-02-01T12:43:57.983" v="154" actId="26606"/>
          <ac:graphicFrameMkLst>
            <pc:docMk/>
            <pc:sldMk cId="0" sldId="260"/>
            <ac:graphicFrameMk id="6" creationId="{41605D67-11F8-6A86-749E-23A139018781}"/>
          </ac:graphicFrameMkLst>
        </pc:graphicFrameChg>
        <pc:picChg chg="add mod">
          <ac:chgData name="Rakonczai Roland" userId="2263ead0-9b97-40e1-8f5c-a6198f15a04b" providerId="ADAL" clId="{C14C4385-9D80-4641-93A7-3C9D32BC947A}" dt="2024-02-01T12:44:17.034" v="159" actId="26606"/>
          <ac:picMkLst>
            <pc:docMk/>
            <pc:sldMk cId="0" sldId="260"/>
            <ac:picMk id="4" creationId="{3DE59FE5-9369-3BB9-82DA-5F508E23B5FB}"/>
          </ac:picMkLst>
        </pc:picChg>
        <pc:picChg chg="add del mod">
          <ac:chgData name="Rakonczai Roland" userId="2263ead0-9b97-40e1-8f5c-a6198f15a04b" providerId="ADAL" clId="{C14C4385-9D80-4641-93A7-3C9D32BC947A}" dt="2024-02-01T12:44:20.481" v="161" actId="478"/>
          <ac:picMkLst>
            <pc:docMk/>
            <pc:sldMk cId="0" sldId="260"/>
            <ac:picMk id="103" creationId="{00000000-0000-0000-0000-000000000000}"/>
          </ac:picMkLst>
        </pc:picChg>
        <pc:cxnChg chg="add del">
          <ac:chgData name="Rakonczai Roland" userId="2263ead0-9b97-40e1-8f5c-a6198f15a04b" providerId="ADAL" clId="{C14C4385-9D80-4641-93A7-3C9D32BC947A}" dt="2024-02-01T12:44:03.591" v="156" actId="26606"/>
          <ac:cxnSpMkLst>
            <pc:docMk/>
            <pc:sldMk cId="0" sldId="260"/>
            <ac:cxnSpMk id="19" creationId="{043EE5F5-AF73-46E3-90B6-27EEFDAC3591}"/>
          </ac:cxnSpMkLst>
        </pc:cxnChg>
        <pc:cxnChg chg="add del">
          <ac:chgData name="Rakonczai Roland" userId="2263ead0-9b97-40e1-8f5c-a6198f15a04b" providerId="ADAL" clId="{C14C4385-9D80-4641-93A7-3C9D32BC947A}" dt="2024-02-01T12:44:17.034" v="159" actId="26606"/>
          <ac:cxnSpMkLst>
            <pc:docMk/>
            <pc:sldMk cId="0" sldId="260"/>
            <ac:cxnSpMk id="25" creationId="{59BA5C68-DFCC-4101-8403-F96781CDDD7A}"/>
          </ac:cxnSpMkLst>
        </pc:cxnChg>
      </pc:sldChg>
      <pc:sldChg chg="modSp mod">
        <pc:chgData name="Rakonczai Roland" userId="2263ead0-9b97-40e1-8f5c-a6198f15a04b" providerId="ADAL" clId="{C14C4385-9D80-4641-93A7-3C9D32BC947A}" dt="2024-02-01T12:50:25.253" v="176" actId="1076"/>
        <pc:sldMkLst>
          <pc:docMk/>
          <pc:sldMk cId="0" sldId="261"/>
        </pc:sldMkLst>
        <pc:spChg chg="mod">
          <ac:chgData name="Rakonczai Roland" userId="2263ead0-9b97-40e1-8f5c-a6198f15a04b" providerId="ADAL" clId="{C14C4385-9D80-4641-93A7-3C9D32BC947A}" dt="2024-02-01T12:49:57.596" v="172" actId="255"/>
          <ac:spMkLst>
            <pc:docMk/>
            <pc:sldMk cId="0" sldId="261"/>
            <ac:spMk id="2" creationId="{00000000-0000-0000-0000-000000000000}"/>
          </ac:spMkLst>
        </pc:spChg>
        <pc:spChg chg="mod">
          <ac:chgData name="Rakonczai Roland" userId="2263ead0-9b97-40e1-8f5c-a6198f15a04b" providerId="ADAL" clId="{C14C4385-9D80-4641-93A7-3C9D32BC947A}" dt="2024-02-01T12:50:25.253" v="176" actId="1076"/>
          <ac:spMkLst>
            <pc:docMk/>
            <pc:sldMk cId="0" sldId="261"/>
            <ac:spMk id="3" creationId="{00000000-0000-0000-0000-000000000000}"/>
          </ac:spMkLst>
        </pc:spChg>
        <pc:picChg chg="mod">
          <ac:chgData name="Rakonczai Roland" userId="2263ead0-9b97-40e1-8f5c-a6198f15a04b" providerId="ADAL" clId="{C14C4385-9D80-4641-93A7-3C9D32BC947A}" dt="2024-02-01T12:50:04.091" v="173" actId="1076"/>
          <ac:picMkLst>
            <pc:docMk/>
            <pc:sldMk cId="0" sldId="261"/>
            <ac:picMk id="100" creationId="{00000000-0000-0000-0000-000000000000}"/>
          </ac:picMkLst>
        </pc:picChg>
      </pc:sldChg>
      <pc:sldChg chg="modSp mod">
        <pc:chgData name="Rakonczai Roland" userId="2263ead0-9b97-40e1-8f5c-a6198f15a04b" providerId="ADAL" clId="{C14C4385-9D80-4641-93A7-3C9D32BC947A}" dt="2024-02-01T12:56:37.102" v="229" actId="1076"/>
        <pc:sldMkLst>
          <pc:docMk/>
          <pc:sldMk cId="0" sldId="266"/>
        </pc:sldMkLst>
        <pc:spChg chg="mod">
          <ac:chgData name="Rakonczai Roland" userId="2263ead0-9b97-40e1-8f5c-a6198f15a04b" providerId="ADAL" clId="{C14C4385-9D80-4641-93A7-3C9D32BC947A}" dt="2024-02-01T12:39:46.441" v="126"/>
          <ac:spMkLst>
            <pc:docMk/>
            <pc:sldMk cId="0" sldId="266"/>
            <ac:spMk id="2" creationId="{00000000-0000-0000-0000-000000000000}"/>
          </ac:spMkLst>
        </pc:spChg>
        <pc:spChg chg="mod">
          <ac:chgData name="Rakonczai Roland" userId="2263ead0-9b97-40e1-8f5c-a6198f15a04b" providerId="ADAL" clId="{C14C4385-9D80-4641-93A7-3C9D32BC947A}" dt="2024-02-01T12:56:37.102" v="229" actId="1076"/>
          <ac:spMkLst>
            <pc:docMk/>
            <pc:sldMk cId="0" sldId="266"/>
            <ac:spMk id="3" creationId="{00000000-0000-0000-0000-000000000000}"/>
          </ac:spMkLst>
        </pc:spChg>
      </pc:sldChg>
      <pc:sldChg chg="modSp mod">
        <pc:chgData name="Rakonczai Roland" userId="2263ead0-9b97-40e1-8f5c-a6198f15a04b" providerId="ADAL" clId="{C14C4385-9D80-4641-93A7-3C9D32BC947A}" dt="2024-02-01T12:39:46.896" v="131" actId="27636"/>
        <pc:sldMkLst>
          <pc:docMk/>
          <pc:sldMk cId="0" sldId="267"/>
        </pc:sldMkLst>
        <pc:spChg chg="mod">
          <ac:chgData name="Rakonczai Roland" userId="2263ead0-9b97-40e1-8f5c-a6198f15a04b" providerId="ADAL" clId="{C14C4385-9D80-4641-93A7-3C9D32BC947A}" dt="2024-02-01T12:39:46.441" v="126"/>
          <ac:spMkLst>
            <pc:docMk/>
            <pc:sldMk cId="0" sldId="267"/>
            <ac:spMk id="2" creationId="{00000000-0000-0000-0000-000000000000}"/>
          </ac:spMkLst>
        </pc:spChg>
        <pc:spChg chg="mod">
          <ac:chgData name="Rakonczai Roland" userId="2263ead0-9b97-40e1-8f5c-a6198f15a04b" providerId="ADAL" clId="{C14C4385-9D80-4641-93A7-3C9D32BC947A}" dt="2024-02-01T12:39:46.896" v="131" actId="27636"/>
          <ac:spMkLst>
            <pc:docMk/>
            <pc:sldMk cId="0" sldId="267"/>
            <ac:spMk id="3" creationId="{00000000-0000-0000-0000-000000000000}"/>
          </ac:spMkLst>
        </pc:spChg>
      </pc:sldChg>
      <pc:sldChg chg="modSp">
        <pc:chgData name="Rakonczai Roland" userId="2263ead0-9b97-40e1-8f5c-a6198f15a04b" providerId="ADAL" clId="{C14C4385-9D80-4641-93A7-3C9D32BC947A}" dt="2024-02-01T12:39:46.441" v="126"/>
        <pc:sldMkLst>
          <pc:docMk/>
          <pc:sldMk cId="0" sldId="268"/>
        </pc:sldMkLst>
        <pc:spChg chg="mod">
          <ac:chgData name="Rakonczai Roland" userId="2263ead0-9b97-40e1-8f5c-a6198f15a04b" providerId="ADAL" clId="{C14C4385-9D80-4641-93A7-3C9D32BC947A}" dt="2024-02-01T12:39:46.441" v="126"/>
          <ac:spMkLst>
            <pc:docMk/>
            <pc:sldMk cId="0" sldId="268"/>
            <ac:spMk id="2" creationId="{00000000-0000-0000-0000-000000000000}"/>
          </ac:spMkLst>
        </pc:spChg>
      </pc:sldChg>
      <pc:sldChg chg="delSp modSp mod delDesignElem">
        <pc:chgData name="Rakonczai Roland" userId="2263ead0-9b97-40e1-8f5c-a6198f15a04b" providerId="ADAL" clId="{C14C4385-9D80-4641-93A7-3C9D32BC947A}" dt="2024-02-01T12:59:10.281" v="235" actId="1076"/>
        <pc:sldMkLst>
          <pc:docMk/>
          <pc:sldMk cId="2345621208" sldId="269"/>
        </pc:sldMkLst>
        <pc:spChg chg="mod">
          <ac:chgData name="Rakonczai Roland" userId="2263ead0-9b97-40e1-8f5c-a6198f15a04b" providerId="ADAL" clId="{C14C4385-9D80-4641-93A7-3C9D32BC947A}" dt="2024-02-01T12:59:10.281" v="235" actId="1076"/>
          <ac:spMkLst>
            <pc:docMk/>
            <pc:sldMk cId="2345621208" sldId="269"/>
            <ac:spMk id="2" creationId="{C5C865F9-4F7D-EDB7-8E72-E1FBA853C3AC}"/>
          </ac:spMkLst>
        </pc:spChg>
        <pc:spChg chg="mod">
          <ac:chgData name="Rakonczai Roland" userId="2263ead0-9b97-40e1-8f5c-a6198f15a04b" providerId="ADAL" clId="{C14C4385-9D80-4641-93A7-3C9D32BC947A}" dt="2024-02-01T12:38:13.193" v="124"/>
          <ac:spMkLst>
            <pc:docMk/>
            <pc:sldMk cId="2345621208" sldId="269"/>
            <ac:spMk id="3" creationId="{DB03067E-40E3-B268-B00C-1236E3FBDD8E}"/>
          </ac:spMkLst>
        </pc:spChg>
        <pc:spChg chg="del">
          <ac:chgData name="Rakonczai Roland" userId="2263ead0-9b97-40e1-8f5c-a6198f15a04b" providerId="ADAL" clId="{C14C4385-9D80-4641-93A7-3C9D32BC947A}" dt="2024-02-01T12:39:46.441" v="126"/>
          <ac:spMkLst>
            <pc:docMk/>
            <pc:sldMk cId="2345621208" sldId="269"/>
            <ac:spMk id="16" creationId="{D8142CC3-2B5C-48E6-9DF0-6C8ACBAF23EF}"/>
          </ac:spMkLst>
        </pc:spChg>
        <pc:spChg chg="del">
          <ac:chgData name="Rakonczai Roland" userId="2263ead0-9b97-40e1-8f5c-a6198f15a04b" providerId="ADAL" clId="{C14C4385-9D80-4641-93A7-3C9D32BC947A}" dt="2024-02-01T12:39:46.441" v="126"/>
          <ac:spMkLst>
            <pc:docMk/>
            <pc:sldMk cId="2345621208" sldId="269"/>
            <ac:spMk id="20" creationId="{46A89C79-8EF3-4AF9-B3D9-59A883F41C83}"/>
          </ac:spMkLst>
        </pc:spChg>
        <pc:spChg chg="del">
          <ac:chgData name="Rakonczai Roland" userId="2263ead0-9b97-40e1-8f5c-a6198f15a04b" providerId="ADAL" clId="{C14C4385-9D80-4641-93A7-3C9D32BC947A}" dt="2024-02-01T12:39:46.441" v="126"/>
          <ac:spMkLst>
            <pc:docMk/>
            <pc:sldMk cId="2345621208" sldId="269"/>
            <ac:spMk id="22" creationId="{EFE5CE34-4543-42E5-B82C-1F3D12422CDD}"/>
          </ac:spMkLst>
        </pc:spChg>
        <pc:spChg chg="del">
          <ac:chgData name="Rakonczai Roland" userId="2263ead0-9b97-40e1-8f5c-a6198f15a04b" providerId="ADAL" clId="{C14C4385-9D80-4641-93A7-3C9D32BC947A}" dt="2024-02-01T12:39:46.441" v="126"/>
          <ac:spMkLst>
            <pc:docMk/>
            <pc:sldMk cId="2345621208" sldId="269"/>
            <ac:spMk id="24" creationId="{72AF41FE-63D7-4695-81D2-66D2510E4486}"/>
          </ac:spMkLst>
        </pc:spChg>
        <pc:spChg chg="del">
          <ac:chgData name="Rakonczai Roland" userId="2263ead0-9b97-40e1-8f5c-a6198f15a04b" providerId="ADAL" clId="{C14C4385-9D80-4641-93A7-3C9D32BC947A}" dt="2024-02-01T12:39:46.441" v="126"/>
          <ac:spMkLst>
            <pc:docMk/>
            <pc:sldMk cId="2345621208" sldId="269"/>
            <ac:spMk id="39" creationId="{46F1F2C8-798B-4CCE-A851-94AFAF350BED}"/>
          </ac:spMkLst>
        </pc:spChg>
        <pc:spChg chg="del">
          <ac:chgData name="Rakonczai Roland" userId="2263ead0-9b97-40e1-8f5c-a6198f15a04b" providerId="ADAL" clId="{C14C4385-9D80-4641-93A7-3C9D32BC947A}" dt="2024-02-01T12:39:46.441" v="126"/>
          <ac:spMkLst>
            <pc:docMk/>
            <pc:sldMk cId="2345621208" sldId="269"/>
            <ac:spMk id="40" creationId="{755E9CD0-04B0-4A3C-B291-AD913379C713}"/>
          </ac:spMkLst>
        </pc:spChg>
        <pc:spChg chg="del">
          <ac:chgData name="Rakonczai Roland" userId="2263ead0-9b97-40e1-8f5c-a6198f15a04b" providerId="ADAL" clId="{C14C4385-9D80-4641-93A7-3C9D32BC947A}" dt="2024-02-01T12:39:46.441" v="126"/>
          <ac:spMkLst>
            <pc:docMk/>
            <pc:sldMk cId="2345621208" sldId="269"/>
            <ac:spMk id="41" creationId="{1DD8BF3B-6066-418C-8D1A-75C5E396FC04}"/>
          </ac:spMkLst>
        </pc:spChg>
        <pc:spChg chg="del">
          <ac:chgData name="Rakonczai Roland" userId="2263ead0-9b97-40e1-8f5c-a6198f15a04b" providerId="ADAL" clId="{C14C4385-9D80-4641-93A7-3C9D32BC947A}" dt="2024-02-01T12:39:46.441" v="126"/>
          <ac:spMkLst>
            <pc:docMk/>
            <pc:sldMk cId="2345621208" sldId="269"/>
            <ac:spMk id="42" creationId="{80BC66F9-7A74-4286-AD22-1174052CC22C}"/>
          </ac:spMkLst>
        </pc:spChg>
        <pc:cxnChg chg="del">
          <ac:chgData name="Rakonczai Roland" userId="2263ead0-9b97-40e1-8f5c-a6198f15a04b" providerId="ADAL" clId="{C14C4385-9D80-4641-93A7-3C9D32BC947A}" dt="2024-02-01T12:39:46.441" v="126"/>
          <ac:cxnSpMkLst>
            <pc:docMk/>
            <pc:sldMk cId="2345621208" sldId="269"/>
            <ac:cxnSpMk id="18" creationId="{7B2D303B-3DD0-4319-9EAD-361847FEC71D}"/>
          </ac:cxnSpMkLst>
        </pc:cxnChg>
      </pc:sldChg>
      <pc:sldChg chg="modSp">
        <pc:chgData name="Rakonczai Roland" userId="2263ead0-9b97-40e1-8f5c-a6198f15a04b" providerId="ADAL" clId="{C14C4385-9D80-4641-93A7-3C9D32BC947A}" dt="2024-02-01T12:39:46.441" v="126"/>
        <pc:sldMkLst>
          <pc:docMk/>
          <pc:sldMk cId="4159563087" sldId="270"/>
        </pc:sldMkLst>
        <pc:spChg chg="mod">
          <ac:chgData name="Rakonczai Roland" userId="2263ead0-9b97-40e1-8f5c-a6198f15a04b" providerId="ADAL" clId="{C14C4385-9D80-4641-93A7-3C9D32BC947A}" dt="2024-02-01T12:39:46.441" v="126"/>
          <ac:spMkLst>
            <pc:docMk/>
            <pc:sldMk cId="4159563087" sldId="270"/>
            <ac:spMk id="2" creationId="{B1AC1F3C-946E-30C0-4257-B6B2E514FC16}"/>
          </ac:spMkLst>
        </pc:spChg>
      </pc:sldChg>
      <pc:sldChg chg="modSp mod">
        <pc:chgData name="Rakonczai Roland" userId="2263ead0-9b97-40e1-8f5c-a6198f15a04b" providerId="ADAL" clId="{C14C4385-9D80-4641-93A7-3C9D32BC947A}" dt="2024-02-01T12:57:22.991" v="232" actId="1076"/>
        <pc:sldMkLst>
          <pc:docMk/>
          <pc:sldMk cId="1806278961" sldId="271"/>
        </pc:sldMkLst>
        <pc:spChg chg="mod">
          <ac:chgData name="Rakonczai Roland" userId="2263ead0-9b97-40e1-8f5c-a6198f15a04b" providerId="ADAL" clId="{C14C4385-9D80-4641-93A7-3C9D32BC947A}" dt="2024-02-01T12:57:22.991" v="232" actId="1076"/>
          <ac:spMkLst>
            <pc:docMk/>
            <pc:sldMk cId="1806278961" sldId="271"/>
            <ac:spMk id="2" creationId="{C8E7E55D-E3E9-4F6B-AA77-3316AEF373DE}"/>
          </ac:spMkLst>
        </pc:spChg>
        <pc:spChg chg="mod">
          <ac:chgData name="Rakonczai Roland" userId="2263ead0-9b97-40e1-8f5c-a6198f15a04b" providerId="ADAL" clId="{C14C4385-9D80-4641-93A7-3C9D32BC947A}" dt="2024-02-01T12:39:46.771" v="127" actId="27636"/>
          <ac:spMkLst>
            <pc:docMk/>
            <pc:sldMk cId="1806278961" sldId="271"/>
            <ac:spMk id="3" creationId="{2B644D6A-5FC5-69C7-9926-023A4F8843F0}"/>
          </ac:spMkLst>
        </pc:spChg>
      </pc:sldChg>
      <pc:sldChg chg="modSp">
        <pc:chgData name="Rakonczai Roland" userId="2263ead0-9b97-40e1-8f5c-a6198f15a04b" providerId="ADAL" clId="{C14C4385-9D80-4641-93A7-3C9D32BC947A}" dt="2024-02-01T12:39:46.441" v="126"/>
        <pc:sldMkLst>
          <pc:docMk/>
          <pc:sldMk cId="3940498213" sldId="272"/>
        </pc:sldMkLst>
        <pc:spChg chg="mod">
          <ac:chgData name="Rakonczai Roland" userId="2263ead0-9b97-40e1-8f5c-a6198f15a04b" providerId="ADAL" clId="{C14C4385-9D80-4641-93A7-3C9D32BC947A}" dt="2024-02-01T12:39:46.441" v="126"/>
          <ac:spMkLst>
            <pc:docMk/>
            <pc:sldMk cId="3940498213" sldId="272"/>
            <ac:spMk id="3" creationId="{CA19AB66-2760-8A00-BC21-129F4FBF1A94}"/>
          </ac:spMkLst>
        </pc:spChg>
        <pc:spChg chg="mod">
          <ac:chgData name="Rakonczai Roland" userId="2263ead0-9b97-40e1-8f5c-a6198f15a04b" providerId="ADAL" clId="{C14C4385-9D80-4641-93A7-3C9D32BC947A}" dt="2024-02-01T12:39:46.441" v="126"/>
          <ac:spMkLst>
            <pc:docMk/>
            <pc:sldMk cId="3940498213" sldId="272"/>
            <ac:spMk id="4" creationId="{E7C41D0C-0165-9FD2-439B-53A3C219AC4F}"/>
          </ac:spMkLst>
        </pc:spChg>
      </pc:sldChg>
      <pc:sldChg chg="addSp delSp modSp mod setBg setClrOvrMap">
        <pc:chgData name="Rakonczai Roland" userId="2263ead0-9b97-40e1-8f5c-a6198f15a04b" providerId="ADAL" clId="{C14C4385-9D80-4641-93A7-3C9D32BC947A}" dt="2024-02-01T13:24:13.172" v="441" actId="1076"/>
        <pc:sldMkLst>
          <pc:docMk/>
          <pc:sldMk cId="3867940673" sldId="273"/>
        </pc:sldMkLst>
        <pc:spChg chg="mod">
          <ac:chgData name="Rakonczai Roland" userId="2263ead0-9b97-40e1-8f5c-a6198f15a04b" providerId="ADAL" clId="{C14C4385-9D80-4641-93A7-3C9D32BC947A}" dt="2024-02-01T12:56:25.326" v="224" actId="26606"/>
          <ac:spMkLst>
            <pc:docMk/>
            <pc:sldMk cId="3867940673" sldId="273"/>
            <ac:spMk id="2" creationId="{40ED4680-2125-4106-8CAE-36E3CF90C36F}"/>
          </ac:spMkLst>
        </pc:spChg>
        <pc:spChg chg="add del mod ord">
          <ac:chgData name="Rakonczai Roland" userId="2263ead0-9b97-40e1-8f5c-a6198f15a04b" providerId="ADAL" clId="{C14C4385-9D80-4641-93A7-3C9D32BC947A}" dt="2024-02-01T12:56:36.709" v="228" actId="26606"/>
          <ac:spMkLst>
            <pc:docMk/>
            <pc:sldMk cId="3867940673" sldId="273"/>
            <ac:spMk id="3" creationId="{8BC45D1E-E9A1-A6D7-BDF9-CFFC8E960F92}"/>
          </ac:spMkLst>
        </pc:spChg>
        <pc:spChg chg="add del">
          <ac:chgData name="Rakonczai Roland" userId="2263ead0-9b97-40e1-8f5c-a6198f15a04b" providerId="ADAL" clId="{C14C4385-9D80-4641-93A7-3C9D32BC947A}" dt="2024-02-01T12:56:13.565" v="214" actId="26606"/>
          <ac:spMkLst>
            <pc:docMk/>
            <pc:sldMk cId="3867940673" sldId="273"/>
            <ac:spMk id="5124" creationId="{C8A3C342-1D03-412F-8DD3-BF519E8E0AE9}"/>
          </ac:spMkLst>
        </pc:spChg>
        <pc:spChg chg="add del">
          <ac:chgData name="Rakonczai Roland" userId="2263ead0-9b97-40e1-8f5c-a6198f15a04b" providerId="ADAL" clId="{C14C4385-9D80-4641-93A7-3C9D32BC947A}" dt="2024-02-01T12:56:13.565" v="214" actId="26606"/>
          <ac:spMkLst>
            <pc:docMk/>
            <pc:sldMk cId="3867940673" sldId="273"/>
            <ac:spMk id="5125" creationId="{81CC9B02-E087-4350-AEBD-2C3CF001AF01}"/>
          </ac:spMkLst>
        </pc:spChg>
        <pc:spChg chg="add del">
          <ac:chgData name="Rakonczai Roland" userId="2263ead0-9b97-40e1-8f5c-a6198f15a04b" providerId="ADAL" clId="{C14C4385-9D80-4641-93A7-3C9D32BC947A}" dt="2024-02-01T12:56:25.326" v="224" actId="26606"/>
          <ac:spMkLst>
            <pc:docMk/>
            <pc:sldMk cId="3867940673" sldId="273"/>
            <ac:spMk id="5126" creationId="{AA047838-7F9E-43CF-A116-26E7AAA8F842}"/>
          </ac:spMkLst>
        </pc:spChg>
        <pc:spChg chg="add del">
          <ac:chgData name="Rakonczai Roland" userId="2263ead0-9b97-40e1-8f5c-a6198f15a04b" providerId="ADAL" clId="{C14C4385-9D80-4641-93A7-3C9D32BC947A}" dt="2024-02-01T12:56:14.949" v="216" actId="26606"/>
          <ac:spMkLst>
            <pc:docMk/>
            <pc:sldMk cId="3867940673" sldId="273"/>
            <ac:spMk id="5128" creationId="{B4AAD3FD-83A5-4B89-9F8F-01B8870865BE}"/>
          </ac:spMkLst>
        </pc:spChg>
        <pc:spChg chg="add del">
          <ac:chgData name="Rakonczai Roland" userId="2263ead0-9b97-40e1-8f5c-a6198f15a04b" providerId="ADAL" clId="{C14C4385-9D80-4641-93A7-3C9D32BC947A}" dt="2024-02-01T12:56:14.949" v="216" actId="26606"/>
          <ac:spMkLst>
            <pc:docMk/>
            <pc:sldMk cId="3867940673" sldId="273"/>
            <ac:spMk id="5130" creationId="{61752F1D-FC0F-4103-9584-630E643CCDA6}"/>
          </ac:spMkLst>
        </pc:spChg>
        <pc:spChg chg="add del">
          <ac:chgData name="Rakonczai Roland" userId="2263ead0-9b97-40e1-8f5c-a6198f15a04b" providerId="ADAL" clId="{C14C4385-9D80-4641-93A7-3C9D32BC947A}" dt="2024-02-01T12:56:14.949" v="216" actId="26606"/>
          <ac:spMkLst>
            <pc:docMk/>
            <pc:sldMk cId="3867940673" sldId="273"/>
            <ac:spMk id="5131" creationId="{70151CB7-E7DE-4917-B831-01DF9CE01306}"/>
          </ac:spMkLst>
        </pc:spChg>
        <pc:spChg chg="add del">
          <ac:chgData name="Rakonczai Roland" userId="2263ead0-9b97-40e1-8f5c-a6198f15a04b" providerId="ADAL" clId="{C14C4385-9D80-4641-93A7-3C9D32BC947A}" dt="2024-02-01T12:56:14.949" v="216" actId="26606"/>
          <ac:spMkLst>
            <pc:docMk/>
            <pc:sldMk cId="3867940673" sldId="273"/>
            <ac:spMk id="5132" creationId="{A92A1116-1C84-41DF-B803-1F7B0883EC82}"/>
          </ac:spMkLst>
        </pc:spChg>
        <pc:spChg chg="add del">
          <ac:chgData name="Rakonczai Roland" userId="2263ead0-9b97-40e1-8f5c-a6198f15a04b" providerId="ADAL" clId="{C14C4385-9D80-4641-93A7-3C9D32BC947A}" dt="2024-02-01T12:56:16.584" v="218" actId="26606"/>
          <ac:spMkLst>
            <pc:docMk/>
            <pc:sldMk cId="3867940673" sldId="273"/>
            <ac:spMk id="5134" creationId="{C8A3C342-1D03-412F-8DD3-BF519E8E0AE9}"/>
          </ac:spMkLst>
        </pc:spChg>
        <pc:spChg chg="add del">
          <ac:chgData name="Rakonczai Roland" userId="2263ead0-9b97-40e1-8f5c-a6198f15a04b" providerId="ADAL" clId="{C14C4385-9D80-4641-93A7-3C9D32BC947A}" dt="2024-02-01T12:56:16.584" v="218" actId="26606"/>
          <ac:spMkLst>
            <pc:docMk/>
            <pc:sldMk cId="3867940673" sldId="273"/>
            <ac:spMk id="5136" creationId="{81CC9B02-E087-4350-AEBD-2C3CF001AF01}"/>
          </ac:spMkLst>
        </pc:spChg>
        <pc:spChg chg="add del">
          <ac:chgData name="Rakonczai Roland" userId="2263ead0-9b97-40e1-8f5c-a6198f15a04b" providerId="ADAL" clId="{C14C4385-9D80-4641-93A7-3C9D32BC947A}" dt="2024-02-01T12:56:16.584" v="218" actId="26606"/>
          <ac:spMkLst>
            <pc:docMk/>
            <pc:sldMk cId="3867940673" sldId="273"/>
            <ac:spMk id="5138" creationId="{D6F18ACE-6E82-4ADC-8A2F-A1771B309B16}"/>
          </ac:spMkLst>
        </pc:spChg>
        <pc:spChg chg="add del">
          <ac:chgData name="Rakonczai Roland" userId="2263ead0-9b97-40e1-8f5c-a6198f15a04b" providerId="ADAL" clId="{C14C4385-9D80-4641-93A7-3C9D32BC947A}" dt="2024-02-01T12:56:17.528" v="220" actId="26606"/>
          <ac:spMkLst>
            <pc:docMk/>
            <pc:sldMk cId="3867940673" sldId="273"/>
            <ac:spMk id="5140" creationId="{61515115-95FB-41E0-86F3-8744438C09D0}"/>
          </ac:spMkLst>
        </pc:spChg>
        <pc:spChg chg="add del">
          <ac:chgData name="Rakonczai Roland" userId="2263ead0-9b97-40e1-8f5c-a6198f15a04b" providerId="ADAL" clId="{C14C4385-9D80-4641-93A7-3C9D32BC947A}" dt="2024-02-01T12:56:17.528" v="220" actId="26606"/>
          <ac:spMkLst>
            <pc:docMk/>
            <pc:sldMk cId="3867940673" sldId="273"/>
            <ac:spMk id="5141" creationId="{8222A33F-BE2D-4D69-92A0-5DF8B17BAACA}"/>
          </ac:spMkLst>
        </pc:spChg>
        <pc:spChg chg="add del">
          <ac:chgData name="Rakonczai Roland" userId="2263ead0-9b97-40e1-8f5c-a6198f15a04b" providerId="ADAL" clId="{C14C4385-9D80-4641-93A7-3C9D32BC947A}" dt="2024-02-01T12:56:17.528" v="220" actId="26606"/>
          <ac:spMkLst>
            <pc:docMk/>
            <pc:sldMk cId="3867940673" sldId="273"/>
            <ac:spMk id="5142" creationId="{CE1C74D0-9609-468A-9597-5D87C8A42B58}"/>
          </ac:spMkLst>
        </pc:spChg>
        <pc:spChg chg="add del">
          <ac:chgData name="Rakonczai Roland" userId="2263ead0-9b97-40e1-8f5c-a6198f15a04b" providerId="ADAL" clId="{C14C4385-9D80-4641-93A7-3C9D32BC947A}" dt="2024-02-01T12:56:17.528" v="220" actId="26606"/>
          <ac:spMkLst>
            <pc:docMk/>
            <pc:sldMk cId="3867940673" sldId="273"/>
            <ac:spMk id="5143" creationId="{C137128D-E594-4905-9F76-E385F0831D60}"/>
          </ac:spMkLst>
        </pc:spChg>
        <pc:graphicFrameChg chg="add del">
          <ac:chgData name="Rakonczai Roland" userId="2263ead0-9b97-40e1-8f5c-a6198f15a04b" providerId="ADAL" clId="{C14C4385-9D80-4641-93A7-3C9D32BC947A}" dt="2024-02-01T12:56:31.595" v="226" actId="26606"/>
          <ac:graphicFrameMkLst>
            <pc:docMk/>
            <pc:sldMk cId="3867940673" sldId="273"/>
            <ac:graphicFrameMk id="5139" creationId="{8DDBAC2C-1C07-123E-5C94-D66F7747C406}"/>
          </ac:graphicFrameMkLst>
        </pc:graphicFrameChg>
        <pc:graphicFrameChg chg="add del">
          <ac:chgData name="Rakonczai Roland" userId="2263ead0-9b97-40e1-8f5c-a6198f15a04b" providerId="ADAL" clId="{C14C4385-9D80-4641-93A7-3C9D32BC947A}" dt="2024-02-01T12:56:36.709" v="228" actId="26606"/>
          <ac:graphicFrameMkLst>
            <pc:docMk/>
            <pc:sldMk cId="3867940673" sldId="273"/>
            <ac:graphicFrameMk id="5144" creationId="{B4B755CA-7961-5D81-0167-CE69B01C839F}"/>
          </ac:graphicFrameMkLst>
        </pc:graphicFrameChg>
        <pc:picChg chg="mod">
          <ac:chgData name="Rakonczai Roland" userId="2263ead0-9b97-40e1-8f5c-a6198f15a04b" providerId="ADAL" clId="{C14C4385-9D80-4641-93A7-3C9D32BC947A}" dt="2024-02-01T13:24:13.172" v="441" actId="1076"/>
          <ac:picMkLst>
            <pc:docMk/>
            <pc:sldMk cId="3867940673" sldId="273"/>
            <ac:picMk id="5122" creationId="{3FA212E5-711F-D950-EA23-563FDC6EB256}"/>
          </ac:picMkLst>
        </pc:picChg>
      </pc:sldChg>
      <pc:sldChg chg="modSp mod">
        <pc:chgData name="Rakonczai Roland" userId="2263ead0-9b97-40e1-8f5c-a6198f15a04b" providerId="ADAL" clId="{C14C4385-9D80-4641-93A7-3C9D32BC947A}" dt="2024-02-01T13:21:27.781" v="439" actId="20577"/>
        <pc:sldMkLst>
          <pc:docMk/>
          <pc:sldMk cId="4000888009" sldId="274"/>
        </pc:sldMkLst>
        <pc:spChg chg="mod">
          <ac:chgData name="Rakonczai Roland" userId="2263ead0-9b97-40e1-8f5c-a6198f15a04b" providerId="ADAL" clId="{C14C4385-9D80-4641-93A7-3C9D32BC947A}" dt="2024-02-01T13:21:27.781" v="439" actId="20577"/>
          <ac:spMkLst>
            <pc:docMk/>
            <pc:sldMk cId="4000888009" sldId="274"/>
            <ac:spMk id="4" creationId="{4E045033-A260-48C9-8515-E83C0BC754C6}"/>
          </ac:spMkLst>
        </pc:spChg>
        <pc:spChg chg="mod">
          <ac:chgData name="Rakonczai Roland" userId="2263ead0-9b97-40e1-8f5c-a6198f15a04b" providerId="ADAL" clId="{C14C4385-9D80-4641-93A7-3C9D32BC947A}" dt="2024-02-01T12:39:46.943" v="134" actId="27636"/>
          <ac:spMkLst>
            <pc:docMk/>
            <pc:sldMk cId="4000888009" sldId="274"/>
            <ac:spMk id="5" creationId="{FAD6DD9C-F106-4421-9879-A4B3972D62CE}"/>
          </ac:spMkLst>
        </pc:spChg>
        <pc:spChg chg="mod">
          <ac:chgData name="Rakonczai Roland" userId="2263ead0-9b97-40e1-8f5c-a6198f15a04b" providerId="ADAL" clId="{C14C4385-9D80-4641-93A7-3C9D32BC947A}" dt="2024-02-01T12:39:46.930" v="133" actId="27636"/>
          <ac:spMkLst>
            <pc:docMk/>
            <pc:sldMk cId="4000888009" sldId="274"/>
            <ac:spMk id="7" creationId="{B63C5293-4885-4F8B-BF29-C2E9231B5938}"/>
          </ac:spMkLst>
        </pc:spChg>
        <pc:spChg chg="mod">
          <ac:chgData name="Rakonczai Roland" userId="2263ead0-9b97-40e1-8f5c-a6198f15a04b" providerId="ADAL" clId="{C14C4385-9D80-4641-93A7-3C9D32BC947A}" dt="2024-02-01T12:39:46.912" v="132" actId="27636"/>
          <ac:spMkLst>
            <pc:docMk/>
            <pc:sldMk cId="4000888009" sldId="274"/>
            <ac:spMk id="8" creationId="{F769F45D-2254-4514-9B5E-4C3D231A8779}"/>
          </ac:spMkLst>
        </pc:spChg>
        <pc:spChg chg="mod">
          <ac:chgData name="Rakonczai Roland" userId="2263ead0-9b97-40e1-8f5c-a6198f15a04b" providerId="ADAL" clId="{C14C4385-9D80-4641-93A7-3C9D32BC947A}" dt="2024-02-01T12:39:46.943" v="135" actId="27636"/>
          <ac:spMkLst>
            <pc:docMk/>
            <pc:sldMk cId="4000888009" sldId="274"/>
            <ac:spMk id="9" creationId="{4FE184B5-3F9E-4A73-93DB-8F52788FCCB3}"/>
          </ac:spMkLst>
        </pc:spChg>
      </pc:sldChg>
      <pc:sldChg chg="addSp delSp modSp mod">
        <pc:chgData name="Rakonczai Roland" userId="2263ead0-9b97-40e1-8f5c-a6198f15a04b" providerId="ADAL" clId="{C14C4385-9D80-4641-93A7-3C9D32BC947A}" dt="2024-02-01T13:21:22.688" v="438" actId="20577"/>
        <pc:sldMkLst>
          <pc:docMk/>
          <pc:sldMk cId="217926287" sldId="275"/>
        </pc:sldMkLst>
        <pc:spChg chg="add mod">
          <ac:chgData name="Rakonczai Roland" userId="2263ead0-9b97-40e1-8f5c-a6198f15a04b" providerId="ADAL" clId="{C14C4385-9D80-4641-93A7-3C9D32BC947A}" dt="2024-02-01T13:00:28.141" v="239"/>
          <ac:spMkLst>
            <pc:docMk/>
            <pc:sldMk cId="217926287" sldId="275"/>
            <ac:spMk id="2" creationId="{89871AE8-87D5-5153-BD2D-CA99D9ACE571}"/>
          </ac:spMkLst>
        </pc:spChg>
        <pc:spChg chg="del mod">
          <ac:chgData name="Rakonczai Roland" userId="2263ead0-9b97-40e1-8f5c-a6198f15a04b" providerId="ADAL" clId="{C14C4385-9D80-4641-93A7-3C9D32BC947A}" dt="2024-02-01T13:00:30.707" v="240" actId="478"/>
          <ac:spMkLst>
            <pc:docMk/>
            <pc:sldMk cId="217926287" sldId="275"/>
            <ac:spMk id="4" creationId="{4E045033-A260-48C9-8515-E83C0BC754C6}"/>
          </ac:spMkLst>
        </pc:spChg>
        <pc:spChg chg="add del mod">
          <ac:chgData name="Rakonczai Roland" userId="2263ead0-9b97-40e1-8f5c-a6198f15a04b" providerId="ADAL" clId="{C14C4385-9D80-4641-93A7-3C9D32BC947A}" dt="2024-02-01T13:00:34.182" v="242" actId="478"/>
          <ac:spMkLst>
            <pc:docMk/>
            <pc:sldMk cId="217926287" sldId="275"/>
            <ac:spMk id="5" creationId="{E6E2CD71-0A38-8DD2-E331-F88617326B3F}"/>
          </ac:spMkLst>
        </pc:spChg>
        <pc:spChg chg="mod">
          <ac:chgData name="Rakonczai Roland" userId="2263ead0-9b97-40e1-8f5c-a6198f15a04b" providerId="ADAL" clId="{C14C4385-9D80-4641-93A7-3C9D32BC947A}" dt="2024-02-01T12:39:46.959" v="136" actId="27636"/>
          <ac:spMkLst>
            <pc:docMk/>
            <pc:sldMk cId="217926287" sldId="275"/>
            <ac:spMk id="6" creationId="{17BF7258-60F9-4142-A843-5BD17F4B03BE}"/>
          </ac:spMkLst>
        </pc:spChg>
        <pc:spChg chg="mod">
          <ac:chgData name="Rakonczai Roland" userId="2263ead0-9b97-40e1-8f5c-a6198f15a04b" providerId="ADAL" clId="{C14C4385-9D80-4641-93A7-3C9D32BC947A}" dt="2024-02-01T12:08:24.679" v="4" actId="1076"/>
          <ac:spMkLst>
            <pc:docMk/>
            <pc:sldMk cId="217926287" sldId="275"/>
            <ac:spMk id="7" creationId="{DDC47280-C77A-49AF-B54D-1CA4F866C6B2}"/>
          </ac:spMkLst>
        </pc:spChg>
        <pc:spChg chg="add mod">
          <ac:chgData name="Rakonczai Roland" userId="2263ead0-9b97-40e1-8f5c-a6198f15a04b" providerId="ADAL" clId="{C14C4385-9D80-4641-93A7-3C9D32BC947A}" dt="2024-02-01T13:21:22.688" v="438" actId="20577"/>
          <ac:spMkLst>
            <pc:docMk/>
            <pc:sldMk cId="217926287" sldId="275"/>
            <ac:spMk id="8" creationId="{B710FB4C-F73E-C2A3-0E4C-D9F450541B6F}"/>
          </ac:spMkLst>
        </pc:spChg>
        <pc:picChg chg="mod">
          <ac:chgData name="Rakonczai Roland" userId="2263ead0-9b97-40e1-8f5c-a6198f15a04b" providerId="ADAL" clId="{C14C4385-9D80-4641-93A7-3C9D32BC947A}" dt="2024-02-01T12:08:42.082" v="7" actId="1076"/>
          <ac:picMkLst>
            <pc:docMk/>
            <pc:sldMk cId="217926287" sldId="275"/>
            <ac:picMk id="9" creationId="{E643F9D9-B156-45C6-9C15-3AB4E2905CCC}"/>
          </ac:picMkLst>
        </pc:picChg>
        <pc:picChg chg="mod">
          <ac:chgData name="Rakonczai Roland" userId="2263ead0-9b97-40e1-8f5c-a6198f15a04b" providerId="ADAL" clId="{C14C4385-9D80-4641-93A7-3C9D32BC947A}" dt="2024-02-01T12:08:36.557" v="6" actId="1076"/>
          <ac:picMkLst>
            <pc:docMk/>
            <pc:sldMk cId="217926287" sldId="275"/>
            <ac:picMk id="11" creationId="{DB02B884-37D4-4133-8E63-1CDE485CE305}"/>
          </ac:picMkLst>
        </pc:picChg>
      </pc:sldChg>
      <pc:sldChg chg="modSp">
        <pc:chgData name="Rakonczai Roland" userId="2263ead0-9b97-40e1-8f5c-a6198f15a04b" providerId="ADAL" clId="{C14C4385-9D80-4641-93A7-3C9D32BC947A}" dt="2024-02-01T12:39:46.441" v="126"/>
        <pc:sldMkLst>
          <pc:docMk/>
          <pc:sldMk cId="201360670" sldId="276"/>
        </pc:sldMkLst>
        <pc:spChg chg="mod">
          <ac:chgData name="Rakonczai Roland" userId="2263ead0-9b97-40e1-8f5c-a6198f15a04b" providerId="ADAL" clId="{C14C4385-9D80-4641-93A7-3C9D32BC947A}" dt="2024-02-01T12:39:46.441" v="126"/>
          <ac:spMkLst>
            <pc:docMk/>
            <pc:sldMk cId="201360670" sldId="276"/>
            <ac:spMk id="4" creationId="{4E045033-A260-48C9-8515-E83C0BC754C6}"/>
          </ac:spMkLst>
        </pc:spChg>
      </pc:sldChg>
      <pc:sldChg chg="modSp mod">
        <pc:chgData name="Rakonczai Roland" userId="2263ead0-9b97-40e1-8f5c-a6198f15a04b" providerId="ADAL" clId="{C14C4385-9D80-4641-93A7-3C9D32BC947A}" dt="2024-02-01T13:01:33.920" v="251" actId="1076"/>
        <pc:sldMkLst>
          <pc:docMk/>
          <pc:sldMk cId="1367330882" sldId="277"/>
        </pc:sldMkLst>
        <pc:spChg chg="mod">
          <ac:chgData name="Rakonczai Roland" userId="2263ead0-9b97-40e1-8f5c-a6198f15a04b" providerId="ADAL" clId="{C14C4385-9D80-4641-93A7-3C9D32BC947A}" dt="2024-02-01T13:01:22.837" v="247" actId="1076"/>
          <ac:spMkLst>
            <pc:docMk/>
            <pc:sldMk cId="1367330882" sldId="277"/>
            <ac:spMk id="2" creationId="{043B8D05-3497-44CA-9641-500E7B72DBCB}"/>
          </ac:spMkLst>
        </pc:spChg>
        <pc:spChg chg="mod">
          <ac:chgData name="Rakonczai Roland" userId="2263ead0-9b97-40e1-8f5c-a6198f15a04b" providerId="ADAL" clId="{C14C4385-9D80-4641-93A7-3C9D32BC947A}" dt="2024-02-01T12:39:46.441" v="126"/>
          <ac:spMkLst>
            <pc:docMk/>
            <pc:sldMk cId="1367330882" sldId="277"/>
            <ac:spMk id="4" creationId="{4E045033-A260-48C9-8515-E83C0BC754C6}"/>
          </ac:spMkLst>
        </pc:spChg>
        <pc:spChg chg="mod">
          <ac:chgData name="Rakonczai Roland" userId="2263ead0-9b97-40e1-8f5c-a6198f15a04b" providerId="ADAL" clId="{C14C4385-9D80-4641-93A7-3C9D32BC947A}" dt="2024-02-01T13:01:33.920" v="251" actId="1076"/>
          <ac:spMkLst>
            <pc:docMk/>
            <pc:sldMk cId="1367330882" sldId="277"/>
            <ac:spMk id="5" creationId="{FAD6DD9C-F106-4421-9879-A4B3972D62CE}"/>
          </ac:spMkLst>
        </pc:spChg>
        <pc:picChg chg="mod">
          <ac:chgData name="Rakonczai Roland" userId="2263ead0-9b97-40e1-8f5c-a6198f15a04b" providerId="ADAL" clId="{C14C4385-9D80-4641-93A7-3C9D32BC947A}" dt="2024-02-01T13:01:19.311" v="246" actId="1076"/>
          <ac:picMkLst>
            <pc:docMk/>
            <pc:sldMk cId="1367330882" sldId="277"/>
            <ac:picMk id="6" creationId="{04DA5E9A-4D9D-4737-8697-A41F75A5918F}"/>
          </ac:picMkLst>
        </pc:picChg>
      </pc:sldChg>
      <pc:sldChg chg="modSp">
        <pc:chgData name="Rakonczai Roland" userId="2263ead0-9b97-40e1-8f5c-a6198f15a04b" providerId="ADAL" clId="{C14C4385-9D80-4641-93A7-3C9D32BC947A}" dt="2024-02-01T12:39:46.441" v="126"/>
        <pc:sldMkLst>
          <pc:docMk/>
          <pc:sldMk cId="276382291" sldId="278"/>
        </pc:sldMkLst>
        <pc:spChg chg="mod">
          <ac:chgData name="Rakonczai Roland" userId="2263ead0-9b97-40e1-8f5c-a6198f15a04b" providerId="ADAL" clId="{C14C4385-9D80-4641-93A7-3C9D32BC947A}" dt="2024-02-01T12:39:46.441" v="126"/>
          <ac:spMkLst>
            <pc:docMk/>
            <pc:sldMk cId="276382291" sldId="278"/>
            <ac:spMk id="4" creationId="{4E045033-A260-48C9-8515-E83C0BC754C6}"/>
          </ac:spMkLst>
        </pc:spChg>
        <pc:spChg chg="mod">
          <ac:chgData name="Rakonczai Roland" userId="2263ead0-9b97-40e1-8f5c-a6198f15a04b" providerId="ADAL" clId="{C14C4385-9D80-4641-93A7-3C9D32BC947A}" dt="2024-02-01T12:39:46.441" v="126"/>
          <ac:spMkLst>
            <pc:docMk/>
            <pc:sldMk cId="276382291" sldId="278"/>
            <ac:spMk id="5" creationId="{FAD6DD9C-F106-4421-9879-A4B3972D62CE}"/>
          </ac:spMkLst>
        </pc:spChg>
      </pc:sldChg>
      <pc:sldChg chg="modSp">
        <pc:chgData name="Rakonczai Roland" userId="2263ead0-9b97-40e1-8f5c-a6198f15a04b" providerId="ADAL" clId="{C14C4385-9D80-4641-93A7-3C9D32BC947A}" dt="2024-02-01T12:39:46.441" v="126"/>
        <pc:sldMkLst>
          <pc:docMk/>
          <pc:sldMk cId="3621965993" sldId="279"/>
        </pc:sldMkLst>
        <pc:spChg chg="mod">
          <ac:chgData name="Rakonczai Roland" userId="2263ead0-9b97-40e1-8f5c-a6198f15a04b" providerId="ADAL" clId="{C14C4385-9D80-4641-93A7-3C9D32BC947A}" dt="2024-02-01T12:39:46.441" v="126"/>
          <ac:spMkLst>
            <pc:docMk/>
            <pc:sldMk cId="3621965993" sldId="279"/>
            <ac:spMk id="4" creationId="{4E045033-A260-48C9-8515-E83C0BC754C6}"/>
          </ac:spMkLst>
        </pc:spChg>
        <pc:spChg chg="mod">
          <ac:chgData name="Rakonczai Roland" userId="2263ead0-9b97-40e1-8f5c-a6198f15a04b" providerId="ADAL" clId="{C14C4385-9D80-4641-93A7-3C9D32BC947A}" dt="2024-02-01T12:39:46.441" v="126"/>
          <ac:spMkLst>
            <pc:docMk/>
            <pc:sldMk cId="3621965993" sldId="279"/>
            <ac:spMk id="5" creationId="{FAD6DD9C-F106-4421-9879-A4B3972D62CE}"/>
          </ac:spMkLst>
        </pc:spChg>
      </pc:sldChg>
      <pc:sldChg chg="modSp mod">
        <pc:chgData name="Rakonczai Roland" userId="2263ead0-9b97-40e1-8f5c-a6198f15a04b" providerId="ADAL" clId="{C14C4385-9D80-4641-93A7-3C9D32BC947A}" dt="2024-02-01T13:31:51.635" v="492" actId="1076"/>
        <pc:sldMkLst>
          <pc:docMk/>
          <pc:sldMk cId="1214602929" sldId="280"/>
        </pc:sldMkLst>
        <pc:spChg chg="mod">
          <ac:chgData name="Rakonczai Roland" userId="2263ead0-9b97-40e1-8f5c-a6198f15a04b" providerId="ADAL" clId="{C14C4385-9D80-4641-93A7-3C9D32BC947A}" dt="2024-02-01T13:31:51.635" v="492" actId="1076"/>
          <ac:spMkLst>
            <pc:docMk/>
            <pc:sldMk cId="1214602929" sldId="280"/>
            <ac:spMk id="2" creationId="{2A278202-7CB3-557B-2337-85207A8A083C}"/>
          </ac:spMkLst>
        </pc:spChg>
        <pc:spChg chg="mod">
          <ac:chgData name="Rakonczai Roland" userId="2263ead0-9b97-40e1-8f5c-a6198f15a04b" providerId="ADAL" clId="{C14C4385-9D80-4641-93A7-3C9D32BC947A}" dt="2024-02-01T13:31:46.700" v="491" actId="1076"/>
          <ac:spMkLst>
            <pc:docMk/>
            <pc:sldMk cId="1214602929" sldId="280"/>
            <ac:spMk id="3" creationId="{BF8EA323-C3A1-76DF-E17E-A8DDE48798D4}"/>
          </ac:spMkLst>
        </pc:spChg>
      </pc:sldChg>
    </pc:docChg>
  </pc:docChgLst>
  <pc:docChgLst>
    <pc:chgData name="Vadas János Bendegúz" userId="3e145bb6-bce4-4528-a62b-ae79de137a14" providerId="ADAL" clId="{517057C0-D08C-45F4-86FE-EC2D239B456E}"/>
    <pc:docChg chg="undo custSel addSld modSld">
      <pc:chgData name="Vadas János Bendegúz" userId="3e145bb6-bce4-4528-a62b-ae79de137a14" providerId="ADAL" clId="{517057C0-D08C-45F4-86FE-EC2D239B456E}" dt="2024-02-03T07:03:17.038" v="488" actId="20577"/>
      <pc:docMkLst>
        <pc:docMk/>
      </pc:docMkLst>
      <pc:sldChg chg="delSp modSp mod modTransition">
        <pc:chgData name="Vadas János Bendegúz" userId="3e145bb6-bce4-4528-a62b-ae79de137a14" providerId="ADAL" clId="{517057C0-D08C-45F4-86FE-EC2D239B456E}" dt="2024-02-01T13:11:26.483" v="348"/>
        <pc:sldMkLst>
          <pc:docMk/>
          <pc:sldMk cId="0" sldId="256"/>
        </pc:sldMkLst>
        <pc:spChg chg="mod">
          <ac:chgData name="Vadas János Bendegúz" userId="3e145bb6-bce4-4528-a62b-ae79de137a14" providerId="ADAL" clId="{517057C0-D08C-45F4-86FE-EC2D239B456E}" dt="2024-02-01T12:46:08.966" v="84"/>
          <ac:spMkLst>
            <pc:docMk/>
            <pc:sldMk cId="0" sldId="256"/>
            <ac:spMk id="2" creationId="{00000000-0000-0000-0000-000000000000}"/>
          </ac:spMkLst>
        </pc:spChg>
        <pc:spChg chg="del mod">
          <ac:chgData name="Vadas János Bendegúz" userId="3e145bb6-bce4-4528-a62b-ae79de137a14" providerId="ADAL" clId="{517057C0-D08C-45F4-86FE-EC2D239B456E}" dt="2024-02-01T12:55:45.460" v="146" actId="478"/>
          <ac:spMkLst>
            <pc:docMk/>
            <pc:sldMk cId="0" sldId="256"/>
            <ac:spMk id="3" creationId="{00000000-0000-0000-0000-000000000000}"/>
          </ac:spMkLst>
        </pc:spChg>
      </pc:sldChg>
      <pc:sldChg chg="modSp mod modTransition">
        <pc:chgData name="Vadas János Bendegúz" userId="3e145bb6-bce4-4528-a62b-ae79de137a14" providerId="ADAL" clId="{517057C0-D08C-45F4-86FE-EC2D239B456E}" dt="2024-02-01T13:13:45.417" v="358"/>
        <pc:sldMkLst>
          <pc:docMk/>
          <pc:sldMk cId="0" sldId="257"/>
        </pc:sldMkLst>
        <pc:spChg chg="mod">
          <ac:chgData name="Vadas János Bendegúz" userId="3e145bb6-bce4-4528-a62b-ae79de137a14" providerId="ADAL" clId="{517057C0-D08C-45F4-86FE-EC2D239B456E}" dt="2024-02-01T12:46:08.966" v="84"/>
          <ac:spMkLst>
            <pc:docMk/>
            <pc:sldMk cId="0" sldId="257"/>
            <ac:spMk id="2" creationId="{00000000-0000-0000-0000-000000000000}"/>
          </ac:spMkLst>
        </pc:spChg>
        <pc:spChg chg="mod">
          <ac:chgData name="Vadas János Bendegúz" userId="3e145bb6-bce4-4528-a62b-ae79de137a14" providerId="ADAL" clId="{517057C0-D08C-45F4-86FE-EC2D239B456E}" dt="2024-02-01T12:45:47.348" v="83" actId="27636"/>
          <ac:spMkLst>
            <pc:docMk/>
            <pc:sldMk cId="0" sldId="257"/>
            <ac:spMk id="3" creationId="{00000000-0000-0000-0000-000000000000}"/>
          </ac:spMkLst>
        </pc:spChg>
      </pc:sldChg>
      <pc:sldChg chg="modSp mod modTransition">
        <pc:chgData name="Vadas János Bendegúz" userId="3e145bb6-bce4-4528-a62b-ae79de137a14" providerId="ADAL" clId="{517057C0-D08C-45F4-86FE-EC2D239B456E}" dt="2024-02-03T07:02:30.032" v="458" actId="20577"/>
        <pc:sldMkLst>
          <pc:docMk/>
          <pc:sldMk cId="0" sldId="258"/>
        </pc:sldMkLst>
        <pc:spChg chg="mod">
          <ac:chgData name="Vadas János Bendegúz" userId="3e145bb6-bce4-4528-a62b-ae79de137a14" providerId="ADAL" clId="{517057C0-D08C-45F4-86FE-EC2D239B456E}" dt="2024-02-01T12:46:08.966" v="84"/>
          <ac:spMkLst>
            <pc:docMk/>
            <pc:sldMk cId="0" sldId="258"/>
            <ac:spMk id="2" creationId="{00000000-0000-0000-0000-000000000000}"/>
          </ac:spMkLst>
        </pc:spChg>
        <pc:spChg chg="mod">
          <ac:chgData name="Vadas János Bendegúz" userId="3e145bb6-bce4-4528-a62b-ae79de137a14" providerId="ADAL" clId="{517057C0-D08C-45F4-86FE-EC2D239B456E}" dt="2024-02-03T07:02:30.032" v="458" actId="20577"/>
          <ac:spMkLst>
            <pc:docMk/>
            <pc:sldMk cId="0" sldId="258"/>
            <ac:spMk id="3" creationId="{00000000-0000-0000-0000-000000000000}"/>
          </ac:spMkLst>
        </pc:spChg>
      </pc:sldChg>
      <pc:sldChg chg="addSp delSp modSp add mod modTransition setBg delDesignElem">
        <pc:chgData name="Vadas János Bendegúz" userId="3e145bb6-bce4-4528-a62b-ae79de137a14" providerId="ADAL" clId="{517057C0-D08C-45F4-86FE-EC2D239B456E}" dt="2024-02-01T13:22:16.107" v="407"/>
        <pc:sldMkLst>
          <pc:docMk/>
          <pc:sldMk cId="563365691" sldId="259"/>
        </pc:sldMkLst>
        <pc:spChg chg="mod">
          <ac:chgData name="Vadas János Bendegúz" userId="3e145bb6-bce4-4528-a62b-ae79de137a14" providerId="ADAL" clId="{517057C0-D08C-45F4-86FE-EC2D239B456E}" dt="2024-02-01T12:50:29.665" v="115" actId="26606"/>
          <ac:spMkLst>
            <pc:docMk/>
            <pc:sldMk cId="563365691" sldId="259"/>
            <ac:spMk id="2" creationId="{3A4D7A62-73A1-92D0-68E6-526EE42DD1CC}"/>
          </ac:spMkLst>
        </pc:spChg>
        <pc:spChg chg="mod ord">
          <ac:chgData name="Vadas János Bendegúz" userId="3e145bb6-bce4-4528-a62b-ae79de137a14" providerId="ADAL" clId="{517057C0-D08C-45F4-86FE-EC2D239B456E}" dt="2024-02-01T12:50:29.665" v="115" actId="26606"/>
          <ac:spMkLst>
            <pc:docMk/>
            <pc:sldMk cId="563365691" sldId="259"/>
            <ac:spMk id="3" creationId="{BAB939AC-BE28-0120-C16B-D7869D0B4879}"/>
          </ac:spMkLst>
        </pc:spChg>
        <pc:spChg chg="add del">
          <ac:chgData name="Vadas János Bendegúz" userId="3e145bb6-bce4-4528-a62b-ae79de137a14" providerId="ADAL" clId="{517057C0-D08C-45F4-86FE-EC2D239B456E}" dt="2024-02-01T12:50:27.712" v="112" actId="26606"/>
          <ac:spMkLst>
            <pc:docMk/>
            <pc:sldMk cId="563365691" sldId="259"/>
            <ac:spMk id="3076" creationId="{AA047838-7F9E-43CF-A116-26E7AAA8F842}"/>
          </ac:spMkLst>
        </pc:spChg>
        <pc:spChg chg="add del">
          <ac:chgData name="Vadas János Bendegúz" userId="3e145bb6-bce4-4528-a62b-ae79de137a14" providerId="ADAL" clId="{517057C0-D08C-45F4-86FE-EC2D239B456E}" dt="2024-02-01T12:50:29.571" v="114" actId="26606"/>
          <ac:spMkLst>
            <pc:docMk/>
            <pc:sldMk cId="563365691" sldId="259"/>
            <ac:spMk id="3078" creationId="{C8A3C342-1D03-412F-8DD3-BF519E8E0AE9}"/>
          </ac:spMkLst>
        </pc:spChg>
        <pc:spChg chg="del">
          <ac:chgData name="Vadas János Bendegúz" userId="3e145bb6-bce4-4528-a62b-ae79de137a14" providerId="ADAL" clId="{517057C0-D08C-45F4-86FE-EC2D239B456E}" dt="2024-02-01T11:19:08.148" v="3"/>
          <ac:spMkLst>
            <pc:docMk/>
            <pc:sldMk cId="563365691" sldId="259"/>
            <ac:spMk id="3079" creationId="{201CC55D-ED54-4C5C-95E6-10947BD1103B}"/>
          </ac:spMkLst>
        </pc:spChg>
        <pc:spChg chg="add del">
          <ac:chgData name="Vadas János Bendegúz" userId="3e145bb6-bce4-4528-a62b-ae79de137a14" providerId="ADAL" clId="{517057C0-D08C-45F4-86FE-EC2D239B456E}" dt="2024-02-01T12:50:29.571" v="114" actId="26606"/>
          <ac:spMkLst>
            <pc:docMk/>
            <pc:sldMk cId="563365691" sldId="259"/>
            <ac:spMk id="3080" creationId="{81CC9B02-E087-4350-AEBD-2C3CF001AF01}"/>
          </ac:spMkLst>
        </pc:spChg>
        <pc:spChg chg="add del">
          <ac:chgData name="Vadas János Bendegúz" userId="3e145bb6-bce4-4528-a62b-ae79de137a14" providerId="ADAL" clId="{517057C0-D08C-45F4-86FE-EC2D239B456E}" dt="2024-02-01T12:50:29.571" v="114" actId="26606"/>
          <ac:spMkLst>
            <pc:docMk/>
            <pc:sldMk cId="563365691" sldId="259"/>
            <ac:spMk id="3083" creationId="{D6F18ACE-6E82-4ADC-8A2F-A1771B309B16}"/>
          </ac:spMkLst>
        </pc:spChg>
        <pc:spChg chg="del">
          <ac:chgData name="Vadas János Bendegúz" userId="3e145bb6-bce4-4528-a62b-ae79de137a14" providerId="ADAL" clId="{517057C0-D08C-45F4-86FE-EC2D239B456E}" dt="2024-02-01T11:19:08.148" v="3"/>
          <ac:spMkLst>
            <pc:docMk/>
            <pc:sldMk cId="563365691" sldId="259"/>
            <ac:spMk id="3085" creationId="{3873B707-463F-40B0-8227-E8CC6C67EB25}"/>
          </ac:spMkLst>
        </pc:spChg>
        <pc:spChg chg="add">
          <ac:chgData name="Vadas János Bendegúz" userId="3e145bb6-bce4-4528-a62b-ae79de137a14" providerId="ADAL" clId="{517057C0-D08C-45F4-86FE-EC2D239B456E}" dt="2024-02-01T12:50:29.665" v="115" actId="26606"/>
          <ac:spMkLst>
            <pc:docMk/>
            <pc:sldMk cId="563365691" sldId="259"/>
            <ac:spMk id="3086" creationId="{AA047838-7F9E-43CF-A116-26E7AAA8F842}"/>
          </ac:spMkLst>
        </pc:spChg>
        <pc:spChg chg="del">
          <ac:chgData name="Vadas János Bendegúz" userId="3e145bb6-bce4-4528-a62b-ae79de137a14" providerId="ADAL" clId="{517057C0-D08C-45F4-86FE-EC2D239B456E}" dt="2024-02-01T11:19:08.148" v="3"/>
          <ac:spMkLst>
            <pc:docMk/>
            <pc:sldMk cId="563365691" sldId="259"/>
            <ac:spMk id="3087" creationId="{C13237C8-E62C-4F0D-A318-BD6FB6C2D138}"/>
          </ac:spMkLst>
        </pc:spChg>
        <pc:spChg chg="del">
          <ac:chgData name="Vadas János Bendegúz" userId="3e145bb6-bce4-4528-a62b-ae79de137a14" providerId="ADAL" clId="{517057C0-D08C-45F4-86FE-EC2D239B456E}" dt="2024-02-01T11:19:08.148" v="3"/>
          <ac:spMkLst>
            <pc:docMk/>
            <pc:sldMk cId="563365691" sldId="259"/>
            <ac:spMk id="3089" creationId="{19C9EAEA-39D0-4B0E-A0EB-51E7B26740B1}"/>
          </ac:spMkLst>
        </pc:spChg>
        <pc:grpChg chg="del">
          <ac:chgData name="Vadas János Bendegúz" userId="3e145bb6-bce4-4528-a62b-ae79de137a14" providerId="ADAL" clId="{517057C0-D08C-45F4-86FE-EC2D239B456E}" dt="2024-02-01T11:19:08.148" v="3"/>
          <ac:grpSpMkLst>
            <pc:docMk/>
            <pc:sldMk cId="563365691" sldId="259"/>
            <ac:grpSpMk id="3081" creationId="{1DE889C7-FAD6-4397-98E2-05D503484459}"/>
          </ac:grpSpMkLst>
        </pc:grpChg>
        <pc:picChg chg="mod">
          <ac:chgData name="Vadas János Bendegúz" userId="3e145bb6-bce4-4528-a62b-ae79de137a14" providerId="ADAL" clId="{517057C0-D08C-45F4-86FE-EC2D239B456E}" dt="2024-02-01T12:50:29.665" v="115" actId="26606"/>
          <ac:picMkLst>
            <pc:docMk/>
            <pc:sldMk cId="563365691" sldId="259"/>
            <ac:picMk id="3074" creationId="{266C2867-F0BF-8DD0-00E4-6A6DE0740EA3}"/>
          </ac:picMkLst>
        </pc:picChg>
      </pc:sldChg>
      <pc:sldChg chg="modSp modTransition">
        <pc:chgData name="Vadas János Bendegúz" userId="3e145bb6-bce4-4528-a62b-ae79de137a14" providerId="ADAL" clId="{517057C0-D08C-45F4-86FE-EC2D239B456E}" dt="2024-02-01T13:11:35.885" v="349"/>
        <pc:sldMkLst>
          <pc:docMk/>
          <pc:sldMk cId="0" sldId="260"/>
        </pc:sldMkLst>
        <pc:spChg chg="mod">
          <ac:chgData name="Vadas János Bendegúz" userId="3e145bb6-bce4-4528-a62b-ae79de137a14" providerId="ADAL" clId="{517057C0-D08C-45F4-86FE-EC2D239B456E}" dt="2024-02-01T12:40:50.510" v="47"/>
          <ac:spMkLst>
            <pc:docMk/>
            <pc:sldMk cId="0" sldId="260"/>
            <ac:spMk id="2" creationId="{00000000-0000-0000-0000-000000000000}"/>
          </ac:spMkLst>
        </pc:spChg>
      </pc:sldChg>
      <pc:sldChg chg="modSp mod modTransition">
        <pc:chgData name="Vadas János Bendegúz" userId="3e145bb6-bce4-4528-a62b-ae79de137a14" providerId="ADAL" clId="{517057C0-D08C-45F4-86FE-EC2D239B456E}" dt="2024-02-03T07:03:17.038" v="488" actId="20577"/>
        <pc:sldMkLst>
          <pc:docMk/>
          <pc:sldMk cId="0" sldId="261"/>
        </pc:sldMkLst>
        <pc:spChg chg="mod">
          <ac:chgData name="Vadas János Bendegúz" userId="3e145bb6-bce4-4528-a62b-ae79de137a14" providerId="ADAL" clId="{517057C0-D08C-45F4-86FE-EC2D239B456E}" dt="2024-02-01T12:46:08.966" v="84"/>
          <ac:spMkLst>
            <pc:docMk/>
            <pc:sldMk cId="0" sldId="261"/>
            <ac:spMk id="2" creationId="{00000000-0000-0000-0000-000000000000}"/>
          </ac:spMkLst>
        </pc:spChg>
        <pc:spChg chg="mod">
          <ac:chgData name="Vadas János Bendegúz" userId="3e145bb6-bce4-4528-a62b-ae79de137a14" providerId="ADAL" clId="{517057C0-D08C-45F4-86FE-EC2D239B456E}" dt="2024-02-03T07:03:17.038" v="488" actId="20577"/>
          <ac:spMkLst>
            <pc:docMk/>
            <pc:sldMk cId="0" sldId="261"/>
            <ac:spMk id="3" creationId="{00000000-0000-0000-0000-000000000000}"/>
          </ac:spMkLst>
        </pc:spChg>
      </pc:sldChg>
      <pc:sldChg chg="addSp delSp modSp mod modTransition setBg setClrOvrMap">
        <pc:chgData name="Vadas János Bendegúz" userId="3e145bb6-bce4-4528-a62b-ae79de137a14" providerId="ADAL" clId="{517057C0-D08C-45F4-86FE-EC2D239B456E}" dt="2024-02-01T13:15:29.423" v="371"/>
        <pc:sldMkLst>
          <pc:docMk/>
          <pc:sldMk cId="0" sldId="266"/>
        </pc:sldMkLst>
        <pc:spChg chg="mod">
          <ac:chgData name="Vadas János Bendegúz" userId="3e145bb6-bce4-4528-a62b-ae79de137a14" providerId="ADAL" clId="{517057C0-D08C-45F4-86FE-EC2D239B456E}" dt="2024-02-01T12:53:45.516" v="132" actId="26606"/>
          <ac:spMkLst>
            <pc:docMk/>
            <pc:sldMk cId="0" sldId="266"/>
            <ac:spMk id="2" creationId="{00000000-0000-0000-0000-000000000000}"/>
          </ac:spMkLst>
        </pc:spChg>
        <pc:spChg chg="mod ord">
          <ac:chgData name="Vadas János Bendegúz" userId="3e145bb6-bce4-4528-a62b-ae79de137a14" providerId="ADAL" clId="{517057C0-D08C-45F4-86FE-EC2D239B456E}" dt="2024-02-01T12:54:35.097" v="145" actId="5793"/>
          <ac:spMkLst>
            <pc:docMk/>
            <pc:sldMk cId="0" sldId="266"/>
            <ac:spMk id="3" creationId="{00000000-0000-0000-0000-000000000000}"/>
          </ac:spMkLst>
        </pc:spChg>
        <pc:spChg chg="add del">
          <ac:chgData name="Vadas János Bendegúz" userId="3e145bb6-bce4-4528-a62b-ae79de137a14" providerId="ADAL" clId="{517057C0-D08C-45F4-86FE-EC2D239B456E}" dt="2024-02-01T12:53:45.516" v="132" actId="26606"/>
          <ac:spMkLst>
            <pc:docMk/>
            <pc:sldMk cId="0" sldId="266"/>
            <ac:spMk id="105" creationId="{EE4E366E-272A-409E-840F-9A6A64A9E3FF}"/>
          </ac:spMkLst>
        </pc:spChg>
        <pc:spChg chg="add del">
          <ac:chgData name="Vadas János Bendegúz" userId="3e145bb6-bce4-4528-a62b-ae79de137a14" providerId="ADAL" clId="{517057C0-D08C-45F4-86FE-EC2D239B456E}" dt="2024-02-01T12:53:45.516" v="132" actId="26606"/>
          <ac:spMkLst>
            <pc:docMk/>
            <pc:sldMk cId="0" sldId="266"/>
            <ac:spMk id="107" creationId="{A721560C-E4AB-4287-A29C-3F6916794CB9}"/>
          </ac:spMkLst>
        </pc:spChg>
        <pc:spChg chg="add del">
          <ac:chgData name="Vadas János Bendegúz" userId="3e145bb6-bce4-4528-a62b-ae79de137a14" providerId="ADAL" clId="{517057C0-D08C-45F4-86FE-EC2D239B456E}" dt="2024-02-01T12:53:45.516" v="132" actId="26606"/>
          <ac:spMkLst>
            <pc:docMk/>
            <pc:sldMk cId="0" sldId="266"/>
            <ac:spMk id="109" creationId="{DF6CFF07-D953-4F9C-9A0E-E0A6AACB6158}"/>
          </ac:spMkLst>
        </pc:spChg>
        <pc:spChg chg="add del">
          <ac:chgData name="Vadas János Bendegúz" userId="3e145bb6-bce4-4528-a62b-ae79de137a14" providerId="ADAL" clId="{517057C0-D08C-45F4-86FE-EC2D239B456E}" dt="2024-02-01T12:53:45.516" v="132" actId="26606"/>
          <ac:spMkLst>
            <pc:docMk/>
            <pc:sldMk cId="0" sldId="266"/>
            <ac:spMk id="111" creationId="{DAA4FEEE-0B5F-41BF-825D-60F9FB089568}"/>
          </ac:spMkLst>
        </pc:spChg>
        <pc:spChg chg="add">
          <ac:chgData name="Vadas János Bendegúz" userId="3e145bb6-bce4-4528-a62b-ae79de137a14" providerId="ADAL" clId="{517057C0-D08C-45F4-86FE-EC2D239B456E}" dt="2024-02-01T12:53:45.516" v="132" actId="26606"/>
          <ac:spMkLst>
            <pc:docMk/>
            <pc:sldMk cId="0" sldId="266"/>
            <ac:spMk id="116" creationId="{C8A3C342-1D03-412F-8DD3-BF519E8E0AE9}"/>
          </ac:spMkLst>
        </pc:spChg>
        <pc:spChg chg="add">
          <ac:chgData name="Vadas János Bendegúz" userId="3e145bb6-bce4-4528-a62b-ae79de137a14" providerId="ADAL" clId="{517057C0-D08C-45F4-86FE-EC2D239B456E}" dt="2024-02-01T12:53:45.516" v="132" actId="26606"/>
          <ac:spMkLst>
            <pc:docMk/>
            <pc:sldMk cId="0" sldId="266"/>
            <ac:spMk id="118" creationId="{81CC9B02-E087-4350-AEBD-2C3CF001AF01}"/>
          </ac:spMkLst>
        </pc:spChg>
        <pc:spChg chg="add">
          <ac:chgData name="Vadas János Bendegúz" userId="3e145bb6-bce4-4528-a62b-ae79de137a14" providerId="ADAL" clId="{517057C0-D08C-45F4-86FE-EC2D239B456E}" dt="2024-02-01T12:53:45.516" v="132" actId="26606"/>
          <ac:spMkLst>
            <pc:docMk/>
            <pc:sldMk cId="0" sldId="266"/>
            <ac:spMk id="120" creationId="{D6F18ACE-6E82-4ADC-8A2F-A1771B309B16}"/>
          </ac:spMkLst>
        </pc:spChg>
        <pc:picChg chg="mod">
          <ac:chgData name="Vadas János Bendegúz" userId="3e145bb6-bce4-4528-a62b-ae79de137a14" providerId="ADAL" clId="{517057C0-D08C-45F4-86FE-EC2D239B456E}" dt="2024-02-01T12:54:04.778" v="133" actId="27614"/>
          <ac:picMkLst>
            <pc:docMk/>
            <pc:sldMk cId="0" sldId="266"/>
            <ac:picMk id="100" creationId="{00000000-0000-0000-0000-000000000000}"/>
          </ac:picMkLst>
        </pc:picChg>
      </pc:sldChg>
      <pc:sldChg chg="addSp modSp mod modTransition setBg setClrOvrMap">
        <pc:chgData name="Vadas János Bendegúz" userId="3e145bb6-bce4-4528-a62b-ae79de137a14" providerId="ADAL" clId="{517057C0-D08C-45F4-86FE-EC2D239B456E}" dt="2024-02-01T13:22:34.030" v="410"/>
        <pc:sldMkLst>
          <pc:docMk/>
          <pc:sldMk cId="0" sldId="267"/>
        </pc:sldMkLst>
        <pc:spChg chg="mod">
          <ac:chgData name="Vadas János Bendegúz" userId="3e145bb6-bce4-4528-a62b-ae79de137a14" providerId="ADAL" clId="{517057C0-D08C-45F4-86FE-EC2D239B456E}" dt="2024-02-01T12:52:53.946" v="130" actId="26606"/>
          <ac:spMkLst>
            <pc:docMk/>
            <pc:sldMk cId="0" sldId="267"/>
            <ac:spMk id="2" creationId="{00000000-0000-0000-0000-000000000000}"/>
          </ac:spMkLst>
        </pc:spChg>
        <pc:spChg chg="mod">
          <ac:chgData name="Vadas János Bendegúz" userId="3e145bb6-bce4-4528-a62b-ae79de137a14" providerId="ADAL" clId="{517057C0-D08C-45F4-86FE-EC2D239B456E}" dt="2024-02-01T12:52:53.946" v="130" actId="26606"/>
          <ac:spMkLst>
            <pc:docMk/>
            <pc:sldMk cId="0" sldId="267"/>
            <ac:spMk id="3" creationId="{00000000-0000-0000-0000-000000000000}"/>
          </ac:spMkLst>
        </pc:spChg>
        <pc:spChg chg="add">
          <ac:chgData name="Vadas János Bendegúz" userId="3e145bb6-bce4-4528-a62b-ae79de137a14" providerId="ADAL" clId="{517057C0-D08C-45F4-86FE-EC2D239B456E}" dt="2024-02-01T12:52:53.946" v="130" actId="26606"/>
          <ac:spMkLst>
            <pc:docMk/>
            <pc:sldMk cId="0" sldId="267"/>
            <ac:spMk id="8" creationId="{74CD14DB-BB81-479F-A1FC-1C75640E9F84}"/>
          </ac:spMkLst>
        </pc:spChg>
        <pc:spChg chg="add">
          <ac:chgData name="Vadas János Bendegúz" userId="3e145bb6-bce4-4528-a62b-ae79de137a14" providerId="ADAL" clId="{517057C0-D08C-45F4-86FE-EC2D239B456E}" dt="2024-02-01T12:52:53.946" v="130" actId="26606"/>
          <ac:spMkLst>
            <pc:docMk/>
            <pc:sldMk cId="0" sldId="267"/>
            <ac:spMk id="10" creationId="{C943A91B-7CA7-4592-A975-73B1BF8C4C74}"/>
          </ac:spMkLst>
        </pc:spChg>
        <pc:spChg chg="add">
          <ac:chgData name="Vadas János Bendegúz" userId="3e145bb6-bce4-4528-a62b-ae79de137a14" providerId="ADAL" clId="{517057C0-D08C-45F4-86FE-EC2D239B456E}" dt="2024-02-01T12:52:53.946" v="130" actId="26606"/>
          <ac:spMkLst>
            <pc:docMk/>
            <pc:sldMk cId="0" sldId="267"/>
            <ac:spMk id="12" creationId="{EC471314-E46A-414B-8D91-74880E84F187}"/>
          </ac:spMkLst>
        </pc:spChg>
        <pc:spChg chg="add">
          <ac:chgData name="Vadas János Bendegúz" userId="3e145bb6-bce4-4528-a62b-ae79de137a14" providerId="ADAL" clId="{517057C0-D08C-45F4-86FE-EC2D239B456E}" dt="2024-02-01T12:52:53.946" v="130" actId="26606"/>
          <ac:spMkLst>
            <pc:docMk/>
            <pc:sldMk cId="0" sldId="267"/>
            <ac:spMk id="14" creationId="{6A681326-1C9D-44A3-A627-3871BDAE4127}"/>
          </ac:spMkLst>
        </pc:spChg>
      </pc:sldChg>
      <pc:sldChg chg="addSp modSp mod modTransition setBg setClrOvrMap">
        <pc:chgData name="Vadas János Bendegúz" userId="3e145bb6-bce4-4528-a62b-ae79de137a14" providerId="ADAL" clId="{517057C0-D08C-45F4-86FE-EC2D239B456E}" dt="2024-02-01T13:22:40.932" v="411"/>
        <pc:sldMkLst>
          <pc:docMk/>
          <pc:sldMk cId="0" sldId="268"/>
        </pc:sldMkLst>
        <pc:spChg chg="mod">
          <ac:chgData name="Vadas János Bendegúz" userId="3e145bb6-bce4-4528-a62b-ae79de137a14" providerId="ADAL" clId="{517057C0-D08C-45F4-86FE-EC2D239B456E}" dt="2024-02-01T12:53:01.144" v="131" actId="26606"/>
          <ac:spMkLst>
            <pc:docMk/>
            <pc:sldMk cId="0" sldId="268"/>
            <ac:spMk id="2" creationId="{00000000-0000-0000-0000-000000000000}"/>
          </ac:spMkLst>
        </pc:spChg>
        <pc:spChg chg="mod">
          <ac:chgData name="Vadas János Bendegúz" userId="3e145bb6-bce4-4528-a62b-ae79de137a14" providerId="ADAL" clId="{517057C0-D08C-45F4-86FE-EC2D239B456E}" dt="2024-02-01T12:53:01.144" v="131" actId="26606"/>
          <ac:spMkLst>
            <pc:docMk/>
            <pc:sldMk cId="0" sldId="268"/>
            <ac:spMk id="3" creationId="{00000000-0000-0000-0000-000000000000}"/>
          </ac:spMkLst>
        </pc:spChg>
        <pc:spChg chg="add">
          <ac:chgData name="Vadas János Bendegúz" userId="3e145bb6-bce4-4528-a62b-ae79de137a14" providerId="ADAL" clId="{517057C0-D08C-45F4-86FE-EC2D239B456E}" dt="2024-02-01T12:53:01.144" v="131" actId="26606"/>
          <ac:spMkLst>
            <pc:docMk/>
            <pc:sldMk cId="0" sldId="268"/>
            <ac:spMk id="8" creationId="{74CD14DB-BB81-479F-A1FC-1C75640E9F84}"/>
          </ac:spMkLst>
        </pc:spChg>
        <pc:spChg chg="add">
          <ac:chgData name="Vadas János Bendegúz" userId="3e145bb6-bce4-4528-a62b-ae79de137a14" providerId="ADAL" clId="{517057C0-D08C-45F4-86FE-EC2D239B456E}" dt="2024-02-01T12:53:01.144" v="131" actId="26606"/>
          <ac:spMkLst>
            <pc:docMk/>
            <pc:sldMk cId="0" sldId="268"/>
            <ac:spMk id="10" creationId="{C943A91B-7CA7-4592-A975-73B1BF8C4C74}"/>
          </ac:spMkLst>
        </pc:spChg>
        <pc:spChg chg="add">
          <ac:chgData name="Vadas János Bendegúz" userId="3e145bb6-bce4-4528-a62b-ae79de137a14" providerId="ADAL" clId="{517057C0-D08C-45F4-86FE-EC2D239B456E}" dt="2024-02-01T12:53:01.144" v="131" actId="26606"/>
          <ac:spMkLst>
            <pc:docMk/>
            <pc:sldMk cId="0" sldId="268"/>
            <ac:spMk id="12" creationId="{EC471314-E46A-414B-8D91-74880E84F187}"/>
          </ac:spMkLst>
        </pc:spChg>
        <pc:spChg chg="add">
          <ac:chgData name="Vadas János Bendegúz" userId="3e145bb6-bce4-4528-a62b-ae79de137a14" providerId="ADAL" clId="{517057C0-D08C-45F4-86FE-EC2D239B456E}" dt="2024-02-01T12:53:01.144" v="131" actId="26606"/>
          <ac:spMkLst>
            <pc:docMk/>
            <pc:sldMk cId="0" sldId="268"/>
            <ac:spMk id="14" creationId="{6A681326-1C9D-44A3-A627-3871BDAE4127}"/>
          </ac:spMkLst>
        </pc:spChg>
      </pc:sldChg>
      <pc:sldChg chg="addSp delSp modSp add mod modTransition setBg setClrOvrMap">
        <pc:chgData name="Vadas János Bendegúz" userId="3e145bb6-bce4-4528-a62b-ae79de137a14" providerId="ADAL" clId="{517057C0-D08C-45F4-86FE-EC2D239B456E}" dt="2024-02-01T13:14:23.340" v="362"/>
        <pc:sldMkLst>
          <pc:docMk/>
          <pc:sldMk cId="2345621208" sldId="269"/>
        </pc:sldMkLst>
        <pc:spChg chg="mod">
          <ac:chgData name="Vadas János Bendegúz" userId="3e145bb6-bce4-4528-a62b-ae79de137a14" providerId="ADAL" clId="{517057C0-D08C-45F4-86FE-EC2D239B456E}" dt="2024-02-01T12:56:21.773" v="152" actId="26606"/>
          <ac:spMkLst>
            <pc:docMk/>
            <pc:sldMk cId="2345621208" sldId="269"/>
            <ac:spMk id="2" creationId="{C5C865F9-4F7D-EDB7-8E72-E1FBA853C3AC}"/>
          </ac:spMkLst>
        </pc:spChg>
        <pc:spChg chg="del mod">
          <ac:chgData name="Vadas János Bendegúz" userId="3e145bb6-bce4-4528-a62b-ae79de137a14" providerId="ADAL" clId="{517057C0-D08C-45F4-86FE-EC2D239B456E}" dt="2024-02-01T12:40:09.602" v="10" actId="478"/>
          <ac:spMkLst>
            <pc:docMk/>
            <pc:sldMk cId="2345621208" sldId="269"/>
            <ac:spMk id="3" creationId="{DB03067E-40E3-B268-B00C-1236E3FBDD8E}"/>
          </ac:spMkLst>
        </pc:spChg>
        <pc:spChg chg="add">
          <ac:chgData name="Vadas János Bendegúz" userId="3e145bb6-bce4-4528-a62b-ae79de137a14" providerId="ADAL" clId="{517057C0-D08C-45F4-86FE-EC2D239B456E}" dt="2024-02-01T12:56:21.773" v="152" actId="26606"/>
          <ac:spMkLst>
            <pc:docMk/>
            <pc:sldMk cId="2345621208" sldId="269"/>
            <ac:spMk id="7" creationId="{DE27238C-8EAF-4098-86E6-7723B7DAE601}"/>
          </ac:spMkLst>
        </pc:spChg>
        <pc:spChg chg="add del">
          <ac:chgData name="Vadas János Bendegúz" userId="3e145bb6-bce4-4528-a62b-ae79de137a14" providerId="ADAL" clId="{517057C0-D08C-45F4-86FE-EC2D239B456E}" dt="2024-02-01T12:39:22.743" v="6" actId="26606"/>
          <ac:spMkLst>
            <pc:docMk/>
            <pc:sldMk cId="2345621208" sldId="269"/>
            <ac:spMk id="8" creationId="{5A292AEA-2528-46C0-B426-95822B6141FB}"/>
          </ac:spMkLst>
        </pc:spChg>
        <pc:spChg chg="add">
          <ac:chgData name="Vadas János Bendegúz" userId="3e145bb6-bce4-4528-a62b-ae79de137a14" providerId="ADAL" clId="{517057C0-D08C-45F4-86FE-EC2D239B456E}" dt="2024-02-01T12:56:21.773" v="152" actId="26606"/>
          <ac:spMkLst>
            <pc:docMk/>
            <pc:sldMk cId="2345621208" sldId="269"/>
            <ac:spMk id="9" creationId="{992F97B1-1891-4FCC-9E5F-BA97EDB48F89}"/>
          </ac:spMkLst>
        </pc:spChg>
        <pc:spChg chg="add del">
          <ac:chgData name="Vadas János Bendegúz" userId="3e145bb6-bce4-4528-a62b-ae79de137a14" providerId="ADAL" clId="{517057C0-D08C-45F4-86FE-EC2D239B456E}" dt="2024-02-01T12:39:22.743" v="6" actId="26606"/>
          <ac:spMkLst>
            <pc:docMk/>
            <pc:sldMk cId="2345621208" sldId="269"/>
            <ac:spMk id="10" creationId="{D8B7B198-E4DF-43CD-AD8C-199884323745}"/>
          </ac:spMkLst>
        </pc:spChg>
        <pc:spChg chg="add">
          <ac:chgData name="Vadas János Bendegúz" userId="3e145bb6-bce4-4528-a62b-ae79de137a14" providerId="ADAL" clId="{517057C0-D08C-45F4-86FE-EC2D239B456E}" dt="2024-02-01T12:56:21.773" v="152" actId="26606"/>
          <ac:spMkLst>
            <pc:docMk/>
            <pc:sldMk cId="2345621208" sldId="269"/>
            <ac:spMk id="11" creationId="{78C6C821-FEE1-4EB6-9590-C021440C77DE}"/>
          </ac:spMkLst>
        </pc:spChg>
        <pc:spChg chg="add del">
          <ac:chgData name="Vadas János Bendegúz" userId="3e145bb6-bce4-4528-a62b-ae79de137a14" providerId="ADAL" clId="{517057C0-D08C-45F4-86FE-EC2D239B456E}" dt="2024-02-01T12:39:22.743" v="6" actId="26606"/>
          <ac:spMkLst>
            <pc:docMk/>
            <pc:sldMk cId="2345621208" sldId="269"/>
            <ac:spMk id="12" creationId="{2BE67753-EA0E-4819-8D22-0B6600CF7231}"/>
          </ac:spMkLst>
        </pc:spChg>
        <pc:spChg chg="add">
          <ac:chgData name="Vadas János Bendegúz" userId="3e145bb6-bce4-4528-a62b-ae79de137a14" providerId="ADAL" clId="{517057C0-D08C-45F4-86FE-EC2D239B456E}" dt="2024-02-01T12:56:21.773" v="152" actId="26606"/>
          <ac:spMkLst>
            <pc:docMk/>
            <pc:sldMk cId="2345621208" sldId="269"/>
            <ac:spMk id="13" creationId="{B61A74B3-E247-44D4-8C48-FAE8E2056401}"/>
          </ac:spMkLst>
        </pc:spChg>
        <pc:spChg chg="add">
          <ac:chgData name="Vadas János Bendegúz" userId="3e145bb6-bce4-4528-a62b-ae79de137a14" providerId="ADAL" clId="{517057C0-D08C-45F4-86FE-EC2D239B456E}" dt="2024-02-01T12:39:30.585" v="9" actId="26606"/>
          <ac:spMkLst>
            <pc:docMk/>
            <pc:sldMk cId="2345621208" sldId="269"/>
            <ac:spMk id="16" creationId="{D8142CC3-2B5C-48E6-9DF0-6C8ACBAF23EF}"/>
          </ac:spMkLst>
        </pc:spChg>
        <pc:spChg chg="add">
          <ac:chgData name="Vadas János Bendegúz" userId="3e145bb6-bce4-4528-a62b-ae79de137a14" providerId="ADAL" clId="{517057C0-D08C-45F4-86FE-EC2D239B456E}" dt="2024-02-01T12:39:30.585" v="9" actId="26606"/>
          <ac:spMkLst>
            <pc:docMk/>
            <pc:sldMk cId="2345621208" sldId="269"/>
            <ac:spMk id="20" creationId="{46A89C79-8EF3-4AF9-B3D9-59A883F41C83}"/>
          </ac:spMkLst>
        </pc:spChg>
        <pc:spChg chg="add">
          <ac:chgData name="Vadas János Bendegúz" userId="3e145bb6-bce4-4528-a62b-ae79de137a14" providerId="ADAL" clId="{517057C0-D08C-45F4-86FE-EC2D239B456E}" dt="2024-02-01T12:39:30.585" v="9" actId="26606"/>
          <ac:spMkLst>
            <pc:docMk/>
            <pc:sldMk cId="2345621208" sldId="269"/>
            <ac:spMk id="22" creationId="{EFE5CE34-4543-42E5-B82C-1F3D12422CDD}"/>
          </ac:spMkLst>
        </pc:spChg>
        <pc:spChg chg="add">
          <ac:chgData name="Vadas János Bendegúz" userId="3e145bb6-bce4-4528-a62b-ae79de137a14" providerId="ADAL" clId="{517057C0-D08C-45F4-86FE-EC2D239B456E}" dt="2024-02-01T12:39:30.585" v="9" actId="26606"/>
          <ac:spMkLst>
            <pc:docMk/>
            <pc:sldMk cId="2345621208" sldId="269"/>
            <ac:spMk id="24" creationId="{72AF41FE-63D7-4695-81D2-66D2510E4486}"/>
          </ac:spMkLst>
        </pc:spChg>
        <pc:spChg chg="add del">
          <ac:chgData name="Vadas János Bendegúz" userId="3e145bb6-bce4-4528-a62b-ae79de137a14" providerId="ADAL" clId="{517057C0-D08C-45F4-86FE-EC2D239B456E}" dt="2024-02-01T12:39:30.553" v="8" actId="26606"/>
          <ac:spMkLst>
            <pc:docMk/>
            <pc:sldMk cId="2345621208" sldId="269"/>
            <ac:spMk id="35" creationId="{289ED1AA-8684-4D37-B208-8777E1A7780D}"/>
          </ac:spMkLst>
        </pc:spChg>
        <pc:spChg chg="add del">
          <ac:chgData name="Vadas János Bendegúz" userId="3e145bb6-bce4-4528-a62b-ae79de137a14" providerId="ADAL" clId="{517057C0-D08C-45F4-86FE-EC2D239B456E}" dt="2024-02-01T12:39:30.553" v="8" actId="26606"/>
          <ac:spMkLst>
            <pc:docMk/>
            <pc:sldMk cId="2345621208" sldId="269"/>
            <ac:spMk id="36" creationId="{4180E01B-B1F4-437C-807D-1C930718EE64}"/>
          </ac:spMkLst>
        </pc:spChg>
        <pc:spChg chg="add del">
          <ac:chgData name="Vadas János Bendegúz" userId="3e145bb6-bce4-4528-a62b-ae79de137a14" providerId="ADAL" clId="{517057C0-D08C-45F4-86FE-EC2D239B456E}" dt="2024-02-01T12:39:30.553" v="8" actId="26606"/>
          <ac:spMkLst>
            <pc:docMk/>
            <pc:sldMk cId="2345621208" sldId="269"/>
            <ac:spMk id="37" creationId="{41F77738-2AF0-4750-A0C7-F97C2C17590E}"/>
          </ac:spMkLst>
        </pc:spChg>
        <pc:spChg chg="add">
          <ac:chgData name="Vadas János Bendegúz" userId="3e145bb6-bce4-4528-a62b-ae79de137a14" providerId="ADAL" clId="{517057C0-D08C-45F4-86FE-EC2D239B456E}" dt="2024-02-01T12:39:30.585" v="9" actId="26606"/>
          <ac:spMkLst>
            <pc:docMk/>
            <pc:sldMk cId="2345621208" sldId="269"/>
            <ac:spMk id="39" creationId="{46F1F2C8-798B-4CCE-A851-94AFAF350BED}"/>
          </ac:spMkLst>
        </pc:spChg>
        <pc:spChg chg="add">
          <ac:chgData name="Vadas János Bendegúz" userId="3e145bb6-bce4-4528-a62b-ae79de137a14" providerId="ADAL" clId="{517057C0-D08C-45F4-86FE-EC2D239B456E}" dt="2024-02-01T12:39:30.585" v="9" actId="26606"/>
          <ac:spMkLst>
            <pc:docMk/>
            <pc:sldMk cId="2345621208" sldId="269"/>
            <ac:spMk id="40" creationId="{755E9CD0-04B0-4A3C-B291-AD913379C713}"/>
          </ac:spMkLst>
        </pc:spChg>
        <pc:spChg chg="add">
          <ac:chgData name="Vadas János Bendegúz" userId="3e145bb6-bce4-4528-a62b-ae79de137a14" providerId="ADAL" clId="{517057C0-D08C-45F4-86FE-EC2D239B456E}" dt="2024-02-01T12:39:30.585" v="9" actId="26606"/>
          <ac:spMkLst>
            <pc:docMk/>
            <pc:sldMk cId="2345621208" sldId="269"/>
            <ac:spMk id="41" creationId="{1DD8BF3B-6066-418C-8D1A-75C5E396FC04}"/>
          </ac:spMkLst>
        </pc:spChg>
        <pc:spChg chg="add">
          <ac:chgData name="Vadas János Bendegúz" userId="3e145bb6-bce4-4528-a62b-ae79de137a14" providerId="ADAL" clId="{517057C0-D08C-45F4-86FE-EC2D239B456E}" dt="2024-02-01T12:39:30.585" v="9" actId="26606"/>
          <ac:spMkLst>
            <pc:docMk/>
            <pc:sldMk cId="2345621208" sldId="269"/>
            <ac:spMk id="42" creationId="{80BC66F9-7A74-4286-AD22-1174052CC22C}"/>
          </ac:spMkLst>
        </pc:spChg>
        <pc:grpChg chg="add del">
          <ac:chgData name="Vadas János Bendegúz" userId="3e145bb6-bce4-4528-a62b-ae79de137a14" providerId="ADAL" clId="{517057C0-D08C-45F4-86FE-EC2D239B456E}" dt="2024-02-01T12:39:22.743" v="6" actId="26606"/>
          <ac:grpSpMkLst>
            <pc:docMk/>
            <pc:sldMk cId="2345621208" sldId="269"/>
            <ac:grpSpMk id="14" creationId="{D76D63AC-0421-45EC-B383-E79A61A78C6B}"/>
          </ac:grpSpMkLst>
        </pc:grpChg>
        <pc:grpChg chg="add del">
          <ac:chgData name="Vadas János Bendegúz" userId="3e145bb6-bce4-4528-a62b-ae79de137a14" providerId="ADAL" clId="{517057C0-D08C-45F4-86FE-EC2D239B456E}" dt="2024-02-01T12:39:22.743" v="6" actId="26606"/>
          <ac:grpSpMkLst>
            <pc:docMk/>
            <pc:sldMk cId="2345621208" sldId="269"/>
            <ac:grpSpMk id="23" creationId="{87F87F1B-42BA-4AC7-A4E2-41544DDB2CE3}"/>
          </ac:grpSpMkLst>
        </pc:grpChg>
        <pc:grpChg chg="add del">
          <ac:chgData name="Vadas János Bendegúz" userId="3e145bb6-bce4-4528-a62b-ae79de137a14" providerId="ADAL" clId="{517057C0-D08C-45F4-86FE-EC2D239B456E}" dt="2024-02-01T12:39:22.743" v="6" actId="26606"/>
          <ac:grpSpMkLst>
            <pc:docMk/>
            <pc:sldMk cId="2345621208" sldId="269"/>
            <ac:grpSpMk id="29" creationId="{967346A5-7569-4F15-AB5D-BE3DADF192C0}"/>
          </ac:grpSpMkLst>
        </pc:grpChg>
        <pc:cxnChg chg="add">
          <ac:chgData name="Vadas János Bendegúz" userId="3e145bb6-bce4-4528-a62b-ae79de137a14" providerId="ADAL" clId="{517057C0-D08C-45F4-86FE-EC2D239B456E}" dt="2024-02-01T12:39:30.585" v="9" actId="26606"/>
          <ac:cxnSpMkLst>
            <pc:docMk/>
            <pc:sldMk cId="2345621208" sldId="269"/>
            <ac:cxnSpMk id="18" creationId="{7B2D303B-3DD0-4319-9EAD-361847FEC71D}"/>
          </ac:cxnSpMkLst>
        </pc:cxnChg>
      </pc:sldChg>
      <pc:sldChg chg="modSp add mod modTransition">
        <pc:chgData name="Vadas János Bendegúz" userId="3e145bb6-bce4-4528-a62b-ae79de137a14" providerId="ADAL" clId="{517057C0-D08C-45F4-86FE-EC2D239B456E}" dt="2024-02-01T13:14:31.150" v="363"/>
        <pc:sldMkLst>
          <pc:docMk/>
          <pc:sldMk cId="4159563087" sldId="270"/>
        </pc:sldMkLst>
        <pc:spChg chg="mod">
          <ac:chgData name="Vadas János Bendegúz" userId="3e145bb6-bce4-4528-a62b-ae79de137a14" providerId="ADAL" clId="{517057C0-D08C-45F4-86FE-EC2D239B456E}" dt="2024-02-01T12:44:04.192" v="72" actId="1076"/>
          <ac:spMkLst>
            <pc:docMk/>
            <pc:sldMk cId="4159563087" sldId="270"/>
            <ac:spMk id="2" creationId="{B1AC1F3C-946E-30C0-4257-B6B2E514FC16}"/>
          </ac:spMkLst>
        </pc:spChg>
        <pc:spChg chg="mod">
          <ac:chgData name="Vadas János Bendegúz" userId="3e145bb6-bce4-4528-a62b-ae79de137a14" providerId="ADAL" clId="{517057C0-D08C-45F4-86FE-EC2D239B456E}" dt="2024-02-01T12:47:30.692" v="101" actId="1076"/>
          <ac:spMkLst>
            <pc:docMk/>
            <pc:sldMk cId="4159563087" sldId="270"/>
            <ac:spMk id="9" creationId="{DE2972F4-6A00-8388-FE88-64C3645879C3}"/>
          </ac:spMkLst>
        </pc:spChg>
        <pc:graphicFrameChg chg="mod modGraphic">
          <ac:chgData name="Vadas János Bendegúz" userId="3e145bb6-bce4-4528-a62b-ae79de137a14" providerId="ADAL" clId="{517057C0-D08C-45F4-86FE-EC2D239B456E}" dt="2024-02-01T12:49:51.054" v="107" actId="1076"/>
          <ac:graphicFrameMkLst>
            <pc:docMk/>
            <pc:sldMk cId="4159563087" sldId="270"/>
            <ac:graphicFrameMk id="1028" creationId="{38C49E79-F9E3-3C10-0911-7B8B199C0051}"/>
          </ac:graphicFrameMkLst>
        </pc:graphicFrameChg>
        <pc:picChg chg="mod">
          <ac:chgData name="Vadas János Bendegúz" userId="3e145bb6-bce4-4528-a62b-ae79de137a14" providerId="ADAL" clId="{517057C0-D08C-45F4-86FE-EC2D239B456E}" dt="2024-02-01T12:47:24.935" v="100" actId="1076"/>
          <ac:picMkLst>
            <pc:docMk/>
            <pc:sldMk cId="4159563087" sldId="270"/>
            <ac:picMk id="1026" creationId="{8E671434-0486-DCBA-63F3-F0A1E5D3DBCC}"/>
          </ac:picMkLst>
        </pc:picChg>
      </pc:sldChg>
      <pc:sldChg chg="addSp delSp modSp add mod modTransition setBg delDesignElem">
        <pc:chgData name="Vadas János Bendegúz" userId="3e145bb6-bce4-4528-a62b-ae79de137a14" providerId="ADAL" clId="{517057C0-D08C-45F4-86FE-EC2D239B456E}" dt="2024-02-01T13:14:46.800" v="364"/>
        <pc:sldMkLst>
          <pc:docMk/>
          <pc:sldMk cId="1806278961" sldId="271"/>
        </pc:sldMkLst>
        <pc:spChg chg="mod">
          <ac:chgData name="Vadas János Bendegúz" userId="3e145bb6-bce4-4528-a62b-ae79de137a14" providerId="ADAL" clId="{517057C0-D08C-45F4-86FE-EC2D239B456E}" dt="2024-02-01T12:50:12.048" v="110" actId="26606"/>
          <ac:spMkLst>
            <pc:docMk/>
            <pc:sldMk cId="1806278961" sldId="271"/>
            <ac:spMk id="2" creationId="{C8E7E55D-E3E9-4F6B-AA77-3316AEF373DE}"/>
          </ac:spMkLst>
        </pc:spChg>
        <pc:spChg chg="mod">
          <ac:chgData name="Vadas János Bendegúz" userId="3e145bb6-bce4-4528-a62b-ae79de137a14" providerId="ADAL" clId="{517057C0-D08C-45F4-86FE-EC2D239B456E}" dt="2024-02-01T12:50:12.048" v="110" actId="26606"/>
          <ac:spMkLst>
            <pc:docMk/>
            <pc:sldMk cId="1806278961" sldId="271"/>
            <ac:spMk id="3" creationId="{2B644D6A-5FC5-69C7-9926-023A4F8843F0}"/>
          </ac:spMkLst>
        </pc:spChg>
        <pc:spChg chg="add del">
          <ac:chgData name="Vadas János Bendegúz" userId="3e145bb6-bce4-4528-a62b-ae79de137a14" providerId="ADAL" clId="{517057C0-D08C-45F4-86FE-EC2D239B456E}" dt="2024-02-01T12:50:11.985" v="109" actId="26606"/>
          <ac:spMkLst>
            <pc:docMk/>
            <pc:sldMk cId="1806278961" sldId="271"/>
            <ac:spMk id="2059" creationId="{78D66203-18BB-40A2-B632-9356FE169D0C}"/>
          </ac:spMkLst>
        </pc:spChg>
        <pc:spChg chg="add">
          <ac:chgData name="Vadas János Bendegúz" userId="3e145bb6-bce4-4528-a62b-ae79de137a14" providerId="ADAL" clId="{517057C0-D08C-45F4-86FE-EC2D239B456E}" dt="2024-02-01T12:50:12.048" v="110" actId="26606"/>
          <ac:spMkLst>
            <pc:docMk/>
            <pc:sldMk cId="1806278961" sldId="271"/>
            <ac:spMk id="2061" creationId="{AC546BE4-C7A3-4A47-9FA5-0866D5E656B4}"/>
          </ac:spMkLst>
        </pc:spChg>
        <pc:spChg chg="del">
          <ac:chgData name="Vadas János Bendegúz" userId="3e145bb6-bce4-4528-a62b-ae79de137a14" providerId="ADAL" clId="{517057C0-D08C-45F4-86FE-EC2D239B456E}" dt="2024-02-01T11:19:08.148" v="3"/>
          <ac:spMkLst>
            <pc:docMk/>
            <pc:sldMk cId="1806278961" sldId="271"/>
            <ac:spMk id="2062" creationId="{DB90EDA9-2517-46EC-B6D4-3918D04786C1}"/>
          </ac:spMkLst>
        </pc:spChg>
        <pc:spChg chg="del">
          <ac:chgData name="Vadas János Bendegúz" userId="3e145bb6-bce4-4528-a62b-ae79de137a14" providerId="ADAL" clId="{517057C0-D08C-45F4-86FE-EC2D239B456E}" dt="2024-02-01T11:19:08.148" v="3"/>
          <ac:spMkLst>
            <pc:docMk/>
            <pc:sldMk cId="1806278961" sldId="271"/>
            <ac:spMk id="2064" creationId="{D449B1F2-532C-44C7-8AC7-28EA15EE02CB}"/>
          </ac:spMkLst>
        </pc:spChg>
        <pc:spChg chg="del">
          <ac:chgData name="Vadas János Bendegúz" userId="3e145bb6-bce4-4528-a62b-ae79de137a14" providerId="ADAL" clId="{517057C0-D08C-45F4-86FE-EC2D239B456E}" dt="2024-02-01T11:19:08.148" v="3"/>
          <ac:spMkLst>
            <pc:docMk/>
            <pc:sldMk cId="1806278961" sldId="271"/>
            <ac:spMk id="2066" creationId="{EE7D3784-5CF9-4282-9B1C-523957852BF6}"/>
          </ac:spMkLst>
        </pc:spChg>
        <pc:picChg chg="mod">
          <ac:chgData name="Vadas János Bendegúz" userId="3e145bb6-bce4-4528-a62b-ae79de137a14" providerId="ADAL" clId="{517057C0-D08C-45F4-86FE-EC2D239B456E}" dt="2024-02-01T12:50:12.048" v="110" actId="26606"/>
          <ac:picMkLst>
            <pc:docMk/>
            <pc:sldMk cId="1806278961" sldId="271"/>
            <ac:picMk id="2052" creationId="{44B4B627-7198-8AD9-D0A1-0CD7DA07BB52}"/>
          </ac:picMkLst>
        </pc:picChg>
        <pc:picChg chg="mod ord">
          <ac:chgData name="Vadas János Bendegúz" userId="3e145bb6-bce4-4528-a62b-ae79de137a14" providerId="ADAL" clId="{517057C0-D08C-45F4-86FE-EC2D239B456E}" dt="2024-02-01T12:50:12.048" v="110" actId="26606"/>
          <ac:picMkLst>
            <pc:docMk/>
            <pc:sldMk cId="1806278961" sldId="271"/>
            <ac:picMk id="2054" creationId="{462BDBD6-9269-2394-2AC4-E322E7ED7426}"/>
          </ac:picMkLst>
        </pc:picChg>
      </pc:sldChg>
      <pc:sldChg chg="modSp add mod modTransition">
        <pc:chgData name="Vadas János Bendegúz" userId="3e145bb6-bce4-4528-a62b-ae79de137a14" providerId="ADAL" clId="{517057C0-D08C-45F4-86FE-EC2D239B456E}" dt="2024-02-01T13:22:21.568" v="408"/>
        <pc:sldMkLst>
          <pc:docMk/>
          <pc:sldMk cId="3940498213" sldId="272"/>
        </pc:sldMkLst>
        <pc:spChg chg="mod">
          <ac:chgData name="Vadas János Bendegúz" userId="3e145bb6-bce4-4528-a62b-ae79de137a14" providerId="ADAL" clId="{517057C0-D08C-45F4-86FE-EC2D239B456E}" dt="2024-02-01T12:51:23.508" v="120" actId="1076"/>
          <ac:spMkLst>
            <pc:docMk/>
            <pc:sldMk cId="3940498213" sldId="272"/>
            <ac:spMk id="2" creationId="{7E9D2B6D-676B-8F7D-698A-A49DEDEF4B78}"/>
          </ac:spMkLst>
        </pc:spChg>
        <pc:spChg chg="mod">
          <ac:chgData name="Vadas János Bendegúz" userId="3e145bb6-bce4-4528-a62b-ae79de137a14" providerId="ADAL" clId="{517057C0-D08C-45F4-86FE-EC2D239B456E}" dt="2024-02-01T12:51:46.426" v="123" actId="1076"/>
          <ac:spMkLst>
            <pc:docMk/>
            <pc:sldMk cId="3940498213" sldId="272"/>
            <ac:spMk id="3" creationId="{CA19AB66-2760-8A00-BC21-129F4FBF1A94}"/>
          </ac:spMkLst>
        </pc:spChg>
        <pc:spChg chg="mod">
          <ac:chgData name="Vadas János Bendegúz" userId="3e145bb6-bce4-4528-a62b-ae79de137a14" providerId="ADAL" clId="{517057C0-D08C-45F4-86FE-EC2D239B456E}" dt="2024-02-01T12:51:41.063" v="122" actId="1076"/>
          <ac:spMkLst>
            <pc:docMk/>
            <pc:sldMk cId="3940498213" sldId="272"/>
            <ac:spMk id="4" creationId="{E7C41D0C-0165-9FD2-439B-53A3C219AC4F}"/>
          </ac:spMkLst>
        </pc:spChg>
        <pc:spChg chg="mod">
          <ac:chgData name="Vadas János Bendegúz" userId="3e145bb6-bce4-4528-a62b-ae79de137a14" providerId="ADAL" clId="{517057C0-D08C-45F4-86FE-EC2D239B456E}" dt="2024-02-01T12:51:26.293" v="121" actId="1076"/>
          <ac:spMkLst>
            <pc:docMk/>
            <pc:sldMk cId="3940498213" sldId="272"/>
            <ac:spMk id="5" creationId="{D1AC9B2B-42C3-5849-8A81-A971C245E22F}"/>
          </ac:spMkLst>
        </pc:spChg>
      </pc:sldChg>
      <pc:sldChg chg="delSp modSp add mod modTransition setBg delDesignElem">
        <pc:chgData name="Vadas János Bendegúz" userId="3e145bb6-bce4-4528-a62b-ae79de137a14" providerId="ADAL" clId="{517057C0-D08C-45F4-86FE-EC2D239B456E}" dt="2024-02-01T13:22:26.170" v="409"/>
        <pc:sldMkLst>
          <pc:docMk/>
          <pc:sldMk cId="3867940673" sldId="273"/>
        </pc:sldMkLst>
        <pc:spChg chg="mod">
          <ac:chgData name="Vadas János Bendegúz" userId="3e145bb6-bce4-4528-a62b-ae79de137a14" providerId="ADAL" clId="{517057C0-D08C-45F4-86FE-EC2D239B456E}" dt="2024-02-01T12:52:12.390" v="124" actId="26606"/>
          <ac:spMkLst>
            <pc:docMk/>
            <pc:sldMk cId="3867940673" sldId="273"/>
            <ac:spMk id="2" creationId="{40ED4680-2125-4106-8CAE-36E3CF90C36F}"/>
          </ac:spMkLst>
        </pc:spChg>
        <pc:spChg chg="mod">
          <ac:chgData name="Vadas János Bendegúz" userId="3e145bb6-bce4-4528-a62b-ae79de137a14" providerId="ADAL" clId="{517057C0-D08C-45F4-86FE-EC2D239B456E}" dt="2024-02-01T12:52:33.776" v="128" actId="12"/>
          <ac:spMkLst>
            <pc:docMk/>
            <pc:sldMk cId="3867940673" sldId="273"/>
            <ac:spMk id="3" creationId="{8BC45D1E-E9A1-A6D7-BDF9-CFFC8E960F92}"/>
          </ac:spMkLst>
        </pc:spChg>
        <pc:spChg chg="del">
          <ac:chgData name="Vadas János Bendegúz" userId="3e145bb6-bce4-4528-a62b-ae79de137a14" providerId="ADAL" clId="{517057C0-D08C-45F4-86FE-EC2D239B456E}" dt="2024-02-01T11:19:08.148" v="3"/>
          <ac:spMkLst>
            <pc:docMk/>
            <pc:sldMk cId="3867940673" sldId="273"/>
            <ac:spMk id="5127" creationId="{201CC55D-ED54-4C5C-95E6-10947BD1103B}"/>
          </ac:spMkLst>
        </pc:spChg>
        <pc:spChg chg="del">
          <ac:chgData name="Vadas János Bendegúz" userId="3e145bb6-bce4-4528-a62b-ae79de137a14" providerId="ADAL" clId="{517057C0-D08C-45F4-86FE-EC2D239B456E}" dt="2024-02-01T11:19:08.148" v="3"/>
          <ac:spMkLst>
            <pc:docMk/>
            <pc:sldMk cId="3867940673" sldId="273"/>
            <ac:spMk id="5133" creationId="{3873B707-463F-40B0-8227-E8CC6C67EB25}"/>
          </ac:spMkLst>
        </pc:spChg>
        <pc:spChg chg="del">
          <ac:chgData name="Vadas János Bendegúz" userId="3e145bb6-bce4-4528-a62b-ae79de137a14" providerId="ADAL" clId="{517057C0-D08C-45F4-86FE-EC2D239B456E}" dt="2024-02-01T11:19:08.148" v="3"/>
          <ac:spMkLst>
            <pc:docMk/>
            <pc:sldMk cId="3867940673" sldId="273"/>
            <ac:spMk id="5135" creationId="{C13237C8-E62C-4F0D-A318-BD6FB6C2D138}"/>
          </ac:spMkLst>
        </pc:spChg>
        <pc:spChg chg="del">
          <ac:chgData name="Vadas János Bendegúz" userId="3e145bb6-bce4-4528-a62b-ae79de137a14" providerId="ADAL" clId="{517057C0-D08C-45F4-86FE-EC2D239B456E}" dt="2024-02-01T11:19:08.148" v="3"/>
          <ac:spMkLst>
            <pc:docMk/>
            <pc:sldMk cId="3867940673" sldId="273"/>
            <ac:spMk id="5137" creationId="{19C9EAEA-39D0-4B0E-A0EB-51E7B26740B1}"/>
          </ac:spMkLst>
        </pc:spChg>
        <pc:grpChg chg="del">
          <ac:chgData name="Vadas János Bendegúz" userId="3e145bb6-bce4-4528-a62b-ae79de137a14" providerId="ADAL" clId="{517057C0-D08C-45F4-86FE-EC2D239B456E}" dt="2024-02-01T11:19:08.148" v="3"/>
          <ac:grpSpMkLst>
            <pc:docMk/>
            <pc:sldMk cId="3867940673" sldId="273"/>
            <ac:grpSpMk id="5129" creationId="{1DE889C7-FAD6-4397-98E2-05D503484459}"/>
          </ac:grpSpMkLst>
        </pc:grpChg>
        <pc:picChg chg="mod">
          <ac:chgData name="Vadas János Bendegúz" userId="3e145bb6-bce4-4528-a62b-ae79de137a14" providerId="ADAL" clId="{517057C0-D08C-45F4-86FE-EC2D239B456E}" dt="2024-02-01T12:52:12.390" v="124" actId="26606"/>
          <ac:picMkLst>
            <pc:docMk/>
            <pc:sldMk cId="3867940673" sldId="273"/>
            <ac:picMk id="5122" creationId="{3FA212E5-711F-D950-EA23-563FDC6EB256}"/>
          </ac:picMkLst>
        </pc:picChg>
      </pc:sldChg>
      <pc:sldChg chg="modSp add mod modTransition">
        <pc:chgData name="Vadas János Bendegúz" userId="3e145bb6-bce4-4528-a62b-ae79de137a14" providerId="ADAL" clId="{517057C0-D08C-45F4-86FE-EC2D239B456E}" dt="2024-02-03T06:57:22.901" v="441" actId="20577"/>
        <pc:sldMkLst>
          <pc:docMk/>
          <pc:sldMk cId="4000888009" sldId="274"/>
        </pc:sldMkLst>
        <pc:spChg chg="mod">
          <ac:chgData name="Vadas János Bendegúz" userId="3e145bb6-bce4-4528-a62b-ae79de137a14" providerId="ADAL" clId="{517057C0-D08C-45F4-86FE-EC2D239B456E}" dt="2024-02-03T06:57:22.901" v="441" actId="20577"/>
          <ac:spMkLst>
            <pc:docMk/>
            <pc:sldMk cId="4000888009" sldId="274"/>
            <ac:spMk id="5" creationId="{FAD6DD9C-F106-4421-9879-A4B3972D62CE}"/>
          </ac:spMkLst>
        </pc:spChg>
        <pc:spChg chg="mod">
          <ac:chgData name="Vadas János Bendegúz" userId="3e145bb6-bce4-4528-a62b-ae79de137a14" providerId="ADAL" clId="{517057C0-D08C-45F4-86FE-EC2D239B456E}" dt="2024-02-01T12:46:10.953" v="87" actId="27636"/>
          <ac:spMkLst>
            <pc:docMk/>
            <pc:sldMk cId="4000888009" sldId="274"/>
            <ac:spMk id="7" creationId="{B63C5293-4885-4F8B-BF29-C2E9231B5938}"/>
          </ac:spMkLst>
        </pc:spChg>
        <pc:spChg chg="mod">
          <ac:chgData name="Vadas János Bendegúz" userId="3e145bb6-bce4-4528-a62b-ae79de137a14" providerId="ADAL" clId="{517057C0-D08C-45F4-86FE-EC2D239B456E}" dt="2024-02-01T12:46:10.953" v="88" actId="27636"/>
          <ac:spMkLst>
            <pc:docMk/>
            <pc:sldMk cId="4000888009" sldId="274"/>
            <ac:spMk id="8" creationId="{F769F45D-2254-4514-9B5E-4C3D231A8779}"/>
          </ac:spMkLst>
        </pc:spChg>
        <pc:spChg chg="mod">
          <ac:chgData name="Vadas János Bendegúz" userId="3e145bb6-bce4-4528-a62b-ae79de137a14" providerId="ADAL" clId="{517057C0-D08C-45F4-86FE-EC2D239B456E}" dt="2024-02-01T12:45:47.176" v="80" actId="27636"/>
          <ac:spMkLst>
            <pc:docMk/>
            <pc:sldMk cId="4000888009" sldId="274"/>
            <ac:spMk id="9" creationId="{4FE184B5-3F9E-4A73-93DB-8F52788FCCB3}"/>
          </ac:spMkLst>
        </pc:spChg>
      </pc:sldChg>
      <pc:sldChg chg="modSp add mod modTransition">
        <pc:chgData name="Vadas János Bendegúz" userId="3e145bb6-bce4-4528-a62b-ae79de137a14" providerId="ADAL" clId="{517057C0-D08C-45F4-86FE-EC2D239B456E}" dt="2024-02-01T13:22:51.434" v="412"/>
        <pc:sldMkLst>
          <pc:docMk/>
          <pc:sldMk cId="217926287" sldId="275"/>
        </pc:sldMkLst>
        <pc:spChg chg="mod">
          <ac:chgData name="Vadas János Bendegúz" userId="3e145bb6-bce4-4528-a62b-ae79de137a14" providerId="ADAL" clId="{517057C0-D08C-45F4-86FE-EC2D239B456E}" dt="2024-02-01T12:45:47.223" v="82" actId="27636"/>
          <ac:spMkLst>
            <pc:docMk/>
            <pc:sldMk cId="217926287" sldId="275"/>
            <ac:spMk id="6" creationId="{17BF7258-60F9-4142-A843-5BD17F4B03BE}"/>
          </ac:spMkLst>
        </pc:spChg>
        <pc:spChg chg="mod">
          <ac:chgData name="Vadas János Bendegúz" userId="3e145bb6-bce4-4528-a62b-ae79de137a14" providerId="ADAL" clId="{517057C0-D08C-45F4-86FE-EC2D239B456E}" dt="2024-02-01T13:10:57.270" v="347" actId="1076"/>
          <ac:spMkLst>
            <pc:docMk/>
            <pc:sldMk cId="217926287" sldId="275"/>
            <ac:spMk id="7" creationId="{DDC47280-C77A-49AF-B54D-1CA4F866C6B2}"/>
          </ac:spMkLst>
        </pc:spChg>
        <pc:picChg chg="mod">
          <ac:chgData name="Vadas János Bendegúz" userId="3e145bb6-bce4-4528-a62b-ae79de137a14" providerId="ADAL" clId="{517057C0-D08C-45F4-86FE-EC2D239B456E}" dt="2024-02-01T13:06:57.007" v="310" actId="1076"/>
          <ac:picMkLst>
            <pc:docMk/>
            <pc:sldMk cId="217926287" sldId="275"/>
            <ac:picMk id="9" creationId="{E643F9D9-B156-45C6-9C15-3AB4E2905CCC}"/>
          </ac:picMkLst>
        </pc:picChg>
        <pc:picChg chg="mod">
          <ac:chgData name="Vadas János Bendegúz" userId="3e145bb6-bce4-4528-a62b-ae79de137a14" providerId="ADAL" clId="{517057C0-D08C-45F4-86FE-EC2D239B456E}" dt="2024-02-01T13:07:21.641" v="314" actId="14100"/>
          <ac:picMkLst>
            <pc:docMk/>
            <pc:sldMk cId="217926287" sldId="275"/>
            <ac:picMk id="11" creationId="{DB02B884-37D4-4133-8E63-1CDE485CE305}"/>
          </ac:picMkLst>
        </pc:picChg>
      </pc:sldChg>
      <pc:sldChg chg="modSp add mod modTransition">
        <pc:chgData name="Vadas János Bendegúz" userId="3e145bb6-bce4-4528-a62b-ae79de137a14" providerId="ADAL" clId="{517057C0-D08C-45F4-86FE-EC2D239B456E}" dt="2024-02-01T13:23:01.781" v="413"/>
        <pc:sldMkLst>
          <pc:docMk/>
          <pc:sldMk cId="201360670" sldId="276"/>
        </pc:sldMkLst>
        <pc:spChg chg="mod">
          <ac:chgData name="Vadas János Bendegúz" userId="3e145bb6-bce4-4528-a62b-ae79de137a14" providerId="ADAL" clId="{517057C0-D08C-45F4-86FE-EC2D239B456E}" dt="2024-02-01T13:10:33.287" v="342" actId="1076"/>
          <ac:spMkLst>
            <pc:docMk/>
            <pc:sldMk cId="201360670" sldId="276"/>
            <ac:spMk id="2" creationId="{61DAB6AE-21DF-4EBE-B26B-D6F168802DE7}"/>
          </ac:spMkLst>
        </pc:spChg>
        <pc:spChg chg="mod">
          <ac:chgData name="Vadas János Bendegúz" userId="3e145bb6-bce4-4528-a62b-ae79de137a14" providerId="ADAL" clId="{517057C0-D08C-45F4-86FE-EC2D239B456E}" dt="2024-02-01T12:46:08.966" v="84"/>
          <ac:spMkLst>
            <pc:docMk/>
            <pc:sldMk cId="201360670" sldId="276"/>
            <ac:spMk id="4" creationId="{4E045033-A260-48C9-8515-E83C0BC754C6}"/>
          </ac:spMkLst>
        </pc:spChg>
        <pc:picChg chg="mod">
          <ac:chgData name="Vadas János Bendegúz" userId="3e145bb6-bce4-4528-a62b-ae79de137a14" providerId="ADAL" clId="{517057C0-D08C-45F4-86FE-EC2D239B456E}" dt="2024-02-01T13:08:50.064" v="323" actId="1076"/>
          <ac:picMkLst>
            <pc:docMk/>
            <pc:sldMk cId="201360670" sldId="276"/>
            <ac:picMk id="6" creationId="{9BEFA48F-A622-4324-8304-C9F68362ED38}"/>
          </ac:picMkLst>
        </pc:picChg>
      </pc:sldChg>
      <pc:sldChg chg="modSp add mod modTransition">
        <pc:chgData name="Vadas János Bendegúz" userId="3e145bb6-bce4-4528-a62b-ae79de137a14" providerId="ADAL" clId="{517057C0-D08C-45F4-86FE-EC2D239B456E}" dt="2024-02-01T13:23:06.263" v="414"/>
        <pc:sldMkLst>
          <pc:docMk/>
          <pc:sldMk cId="1367330882" sldId="277"/>
        </pc:sldMkLst>
        <pc:spChg chg="mod">
          <ac:chgData name="Vadas János Bendegúz" userId="3e145bb6-bce4-4528-a62b-ae79de137a14" providerId="ADAL" clId="{517057C0-D08C-45F4-86FE-EC2D239B456E}" dt="2024-02-01T13:10:07.323" v="338" actId="123"/>
          <ac:spMkLst>
            <pc:docMk/>
            <pc:sldMk cId="1367330882" sldId="277"/>
            <ac:spMk id="2" creationId="{043B8D05-3497-44CA-9641-500E7B72DBCB}"/>
          </ac:spMkLst>
        </pc:spChg>
        <pc:spChg chg="mod">
          <ac:chgData name="Vadas János Bendegúz" userId="3e145bb6-bce4-4528-a62b-ae79de137a14" providerId="ADAL" clId="{517057C0-D08C-45F4-86FE-EC2D239B456E}" dt="2024-02-01T12:46:08.966" v="84"/>
          <ac:spMkLst>
            <pc:docMk/>
            <pc:sldMk cId="1367330882" sldId="277"/>
            <ac:spMk id="4" creationId="{4E045033-A260-48C9-8515-E83C0BC754C6}"/>
          </ac:spMkLst>
        </pc:spChg>
        <pc:picChg chg="mod">
          <ac:chgData name="Vadas János Bendegúz" userId="3e145bb6-bce4-4528-a62b-ae79de137a14" providerId="ADAL" clId="{517057C0-D08C-45F4-86FE-EC2D239B456E}" dt="2024-02-01T13:09:20.154" v="329" actId="1076"/>
          <ac:picMkLst>
            <pc:docMk/>
            <pc:sldMk cId="1367330882" sldId="277"/>
            <ac:picMk id="6" creationId="{04DA5E9A-4D9D-4737-8697-A41F75A5918F}"/>
          </ac:picMkLst>
        </pc:picChg>
      </pc:sldChg>
      <pc:sldChg chg="modSp add modTransition">
        <pc:chgData name="Vadas János Bendegúz" userId="3e145bb6-bce4-4528-a62b-ae79de137a14" providerId="ADAL" clId="{517057C0-D08C-45F4-86FE-EC2D239B456E}" dt="2024-02-01T13:23:09.516" v="415"/>
        <pc:sldMkLst>
          <pc:docMk/>
          <pc:sldMk cId="276382291" sldId="278"/>
        </pc:sldMkLst>
        <pc:spChg chg="mod">
          <ac:chgData name="Vadas János Bendegúz" userId="3e145bb6-bce4-4528-a62b-ae79de137a14" providerId="ADAL" clId="{517057C0-D08C-45F4-86FE-EC2D239B456E}" dt="2024-02-01T12:46:08.966" v="84"/>
          <ac:spMkLst>
            <pc:docMk/>
            <pc:sldMk cId="276382291" sldId="278"/>
            <ac:spMk id="4" creationId="{4E045033-A260-48C9-8515-E83C0BC754C6}"/>
          </ac:spMkLst>
        </pc:spChg>
        <pc:spChg chg="mod">
          <ac:chgData name="Vadas János Bendegúz" userId="3e145bb6-bce4-4528-a62b-ae79de137a14" providerId="ADAL" clId="{517057C0-D08C-45F4-86FE-EC2D239B456E}" dt="2024-02-01T12:46:08.966" v="84"/>
          <ac:spMkLst>
            <pc:docMk/>
            <pc:sldMk cId="276382291" sldId="278"/>
            <ac:spMk id="5" creationId="{FAD6DD9C-F106-4421-9879-A4B3972D62CE}"/>
          </ac:spMkLst>
        </pc:spChg>
      </pc:sldChg>
      <pc:sldChg chg="modSp add mod modTransition">
        <pc:chgData name="Vadas János Bendegúz" userId="3e145bb6-bce4-4528-a62b-ae79de137a14" providerId="ADAL" clId="{517057C0-D08C-45F4-86FE-EC2D239B456E}" dt="2024-02-01T13:23:14.387" v="416"/>
        <pc:sldMkLst>
          <pc:docMk/>
          <pc:sldMk cId="3621965993" sldId="279"/>
        </pc:sldMkLst>
        <pc:spChg chg="mod">
          <ac:chgData name="Vadas János Bendegúz" userId="3e145bb6-bce4-4528-a62b-ae79de137a14" providerId="ADAL" clId="{517057C0-D08C-45F4-86FE-EC2D239B456E}" dt="2024-02-01T13:18:28.398" v="388" actId="1076"/>
          <ac:spMkLst>
            <pc:docMk/>
            <pc:sldMk cId="3621965993" sldId="279"/>
            <ac:spMk id="2" creationId="{316A8951-37E5-4DFA-8644-82DE0D045A0A}"/>
          </ac:spMkLst>
        </pc:spChg>
        <pc:spChg chg="mod">
          <ac:chgData name="Vadas János Bendegúz" userId="3e145bb6-bce4-4528-a62b-ae79de137a14" providerId="ADAL" clId="{517057C0-D08C-45F4-86FE-EC2D239B456E}" dt="2024-02-01T12:46:08.966" v="84"/>
          <ac:spMkLst>
            <pc:docMk/>
            <pc:sldMk cId="3621965993" sldId="279"/>
            <ac:spMk id="4" creationId="{4E045033-A260-48C9-8515-E83C0BC754C6}"/>
          </ac:spMkLst>
        </pc:spChg>
        <pc:spChg chg="mod">
          <ac:chgData name="Vadas János Bendegúz" userId="3e145bb6-bce4-4528-a62b-ae79de137a14" providerId="ADAL" clId="{517057C0-D08C-45F4-86FE-EC2D239B456E}" dt="2024-02-01T12:46:08.966" v="84"/>
          <ac:spMkLst>
            <pc:docMk/>
            <pc:sldMk cId="3621965993" sldId="279"/>
            <ac:spMk id="5" creationId="{FAD6DD9C-F106-4421-9879-A4B3972D62CE}"/>
          </ac:spMkLst>
        </pc:spChg>
      </pc:sldChg>
      <pc:sldChg chg="modSp new mod modTransition">
        <pc:chgData name="Vadas János Bendegúz" userId="3e145bb6-bce4-4528-a62b-ae79de137a14" providerId="ADAL" clId="{517057C0-D08C-45F4-86FE-EC2D239B456E}" dt="2024-02-01T13:19:49.960" v="404"/>
        <pc:sldMkLst>
          <pc:docMk/>
          <pc:sldMk cId="1214602929" sldId="280"/>
        </pc:sldMkLst>
        <pc:spChg chg="mod">
          <ac:chgData name="Vadas János Bendegúz" userId="3e145bb6-bce4-4528-a62b-ae79de137a14" providerId="ADAL" clId="{517057C0-D08C-45F4-86FE-EC2D239B456E}" dt="2024-02-01T13:01:17.889" v="175" actId="20577"/>
          <ac:spMkLst>
            <pc:docMk/>
            <pc:sldMk cId="1214602929" sldId="280"/>
            <ac:spMk id="2" creationId="{2A278202-7CB3-557B-2337-85207A8A083C}"/>
          </ac:spMkLst>
        </pc:spChg>
        <pc:spChg chg="mod">
          <ac:chgData name="Vadas János Bendegúz" userId="3e145bb6-bce4-4528-a62b-ae79de137a14" providerId="ADAL" clId="{517057C0-D08C-45F4-86FE-EC2D239B456E}" dt="2024-02-01T13:06:20.263" v="307" actId="20577"/>
          <ac:spMkLst>
            <pc:docMk/>
            <pc:sldMk cId="1214602929" sldId="280"/>
            <ac:spMk id="3" creationId="{BF8EA323-C3A1-76DF-E17E-A8DDE48798D4}"/>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738A2B-478F-450E-B290-005BC8ED9D4D}"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n-US"/>
        </a:p>
      </dgm:t>
    </dgm:pt>
    <dgm:pt modelId="{1AD0944C-6C60-4BDB-9D1F-13447D7751AC}">
      <dgm:prSet/>
      <dgm:spPr/>
      <dgm:t>
        <a:bodyPr/>
        <a:lstStyle/>
        <a:p>
          <a:r>
            <a:rPr lang="hu-HU"/>
            <a:t>Dame Schools</a:t>
          </a:r>
          <a:endParaRPr lang="en-US"/>
        </a:p>
      </dgm:t>
    </dgm:pt>
    <dgm:pt modelId="{F36884F2-C72C-4141-A3D7-F1B1A27AD163}" type="parTrans" cxnId="{C9A4B0A5-B9C1-4434-9AD1-727EE2B7A631}">
      <dgm:prSet/>
      <dgm:spPr/>
      <dgm:t>
        <a:bodyPr/>
        <a:lstStyle/>
        <a:p>
          <a:endParaRPr lang="en-US"/>
        </a:p>
      </dgm:t>
    </dgm:pt>
    <dgm:pt modelId="{AF3790FE-4291-4E9A-8089-D0242D124101}" type="sibTrans" cxnId="{C9A4B0A5-B9C1-4434-9AD1-727EE2B7A631}">
      <dgm:prSet/>
      <dgm:spPr/>
      <dgm:t>
        <a:bodyPr/>
        <a:lstStyle/>
        <a:p>
          <a:endParaRPr lang="en-US"/>
        </a:p>
      </dgm:t>
    </dgm:pt>
    <dgm:pt modelId="{D40A5F24-F808-4718-A490-2211B4E5F4F4}">
      <dgm:prSet/>
      <dgm:spPr/>
      <dgm:t>
        <a:bodyPr/>
        <a:lstStyle/>
        <a:p>
          <a:r>
            <a:rPr lang="hu-HU"/>
            <a:t>Common Schools –&gt; nők az oktatásban</a:t>
          </a:r>
          <a:endParaRPr lang="en-US"/>
        </a:p>
      </dgm:t>
    </dgm:pt>
    <dgm:pt modelId="{B90F036D-E174-4945-A74B-83E901DBB76C}" type="parTrans" cxnId="{6B407552-D330-4EB4-B25D-C266F0A4FCC3}">
      <dgm:prSet/>
      <dgm:spPr/>
      <dgm:t>
        <a:bodyPr/>
        <a:lstStyle/>
        <a:p>
          <a:endParaRPr lang="en-US"/>
        </a:p>
      </dgm:t>
    </dgm:pt>
    <dgm:pt modelId="{AECBC4D0-5AB7-4CFB-AE80-B9F64683EE47}" type="sibTrans" cxnId="{6B407552-D330-4EB4-B25D-C266F0A4FCC3}">
      <dgm:prSet/>
      <dgm:spPr/>
      <dgm:t>
        <a:bodyPr/>
        <a:lstStyle/>
        <a:p>
          <a:endParaRPr lang="en-US"/>
        </a:p>
      </dgm:t>
    </dgm:pt>
    <dgm:pt modelId="{7AF94052-2C0A-4BAE-944C-0296C3F05717}">
      <dgm:prSet/>
      <dgm:spPr/>
      <dgm:t>
        <a:bodyPr/>
        <a:lstStyle/>
        <a:p>
          <a:r>
            <a:rPr lang="hu-HU"/>
            <a:t>Kevesebb fizetés</a:t>
          </a:r>
          <a:endParaRPr lang="en-US"/>
        </a:p>
      </dgm:t>
    </dgm:pt>
    <dgm:pt modelId="{8F6DE14C-2CF7-4102-B86B-1C2F0CE1AA9E}" type="parTrans" cxnId="{9C24BA8F-C950-4E18-B284-D63702CF8B8D}">
      <dgm:prSet/>
      <dgm:spPr/>
      <dgm:t>
        <a:bodyPr/>
        <a:lstStyle/>
        <a:p>
          <a:endParaRPr lang="en-US"/>
        </a:p>
      </dgm:t>
    </dgm:pt>
    <dgm:pt modelId="{7DF3262A-BDAB-4D04-BA65-71F0E8CFFEF1}" type="sibTrans" cxnId="{9C24BA8F-C950-4E18-B284-D63702CF8B8D}">
      <dgm:prSet/>
      <dgm:spPr/>
      <dgm:t>
        <a:bodyPr/>
        <a:lstStyle/>
        <a:p>
          <a:endParaRPr lang="en-US"/>
        </a:p>
      </dgm:t>
    </dgm:pt>
    <dgm:pt modelId="{DB22E274-D562-4C3A-83B6-22C36B3A19F4}">
      <dgm:prSet/>
      <dgm:spPr/>
      <dgm:t>
        <a:bodyPr/>
        <a:lstStyle/>
        <a:p>
          <a:r>
            <a:rPr lang="hu-HU"/>
            <a:t>Erkölcsi felsőbbrendűség – fegyelmezés kérdése</a:t>
          </a:r>
          <a:endParaRPr lang="en-US"/>
        </a:p>
      </dgm:t>
    </dgm:pt>
    <dgm:pt modelId="{801B0930-00B6-4917-AC20-36C26C7F1A19}" type="parTrans" cxnId="{355B8DD5-E5E4-4526-9534-502C194082D2}">
      <dgm:prSet/>
      <dgm:spPr/>
      <dgm:t>
        <a:bodyPr/>
        <a:lstStyle/>
        <a:p>
          <a:endParaRPr lang="en-US"/>
        </a:p>
      </dgm:t>
    </dgm:pt>
    <dgm:pt modelId="{785E183B-5F94-483A-8614-7ABDB4D409CC}" type="sibTrans" cxnId="{355B8DD5-E5E4-4526-9534-502C194082D2}">
      <dgm:prSet/>
      <dgm:spPr/>
      <dgm:t>
        <a:bodyPr/>
        <a:lstStyle/>
        <a:p>
          <a:endParaRPr lang="en-US"/>
        </a:p>
      </dgm:t>
    </dgm:pt>
    <dgm:pt modelId="{04741F5C-E803-4FEF-9E85-AA25F00E25BA}">
      <dgm:prSet/>
      <dgm:spPr/>
      <dgm:t>
        <a:bodyPr/>
        <a:lstStyle/>
        <a:p>
          <a:r>
            <a:rPr lang="hu-HU"/>
            <a:t>„nagyfiúk” </a:t>
          </a:r>
          <a:endParaRPr lang="en-US"/>
        </a:p>
      </dgm:t>
    </dgm:pt>
    <dgm:pt modelId="{7DF9766E-CB17-488D-983C-3844A3BBE526}" type="parTrans" cxnId="{28C84555-5F83-44A9-B9F7-46E6DF07F1AD}">
      <dgm:prSet/>
      <dgm:spPr/>
      <dgm:t>
        <a:bodyPr/>
        <a:lstStyle/>
        <a:p>
          <a:endParaRPr lang="en-US"/>
        </a:p>
      </dgm:t>
    </dgm:pt>
    <dgm:pt modelId="{21D27414-E418-4D32-8828-063D5A031E0B}" type="sibTrans" cxnId="{28C84555-5F83-44A9-B9F7-46E6DF07F1AD}">
      <dgm:prSet/>
      <dgm:spPr/>
      <dgm:t>
        <a:bodyPr/>
        <a:lstStyle/>
        <a:p>
          <a:endParaRPr lang="en-US"/>
        </a:p>
      </dgm:t>
    </dgm:pt>
    <dgm:pt modelId="{22ED2A00-F860-4384-A120-F0AE52F159B4}">
      <dgm:prSet/>
      <dgm:spPr/>
      <dgm:t>
        <a:bodyPr/>
        <a:lstStyle/>
        <a:p>
          <a:r>
            <a:rPr lang="hu-HU"/>
            <a:t>Nagyon fiatalok – alulképzettek (akár csak 8 osztály) –&gt;</a:t>
          </a:r>
          <a:endParaRPr lang="en-US"/>
        </a:p>
      </dgm:t>
    </dgm:pt>
    <dgm:pt modelId="{D5A01D57-D75B-49B3-BF33-F0E12630980B}" type="parTrans" cxnId="{2ABF1993-25EC-419C-9E7D-7BED12F3ADC6}">
      <dgm:prSet/>
      <dgm:spPr/>
      <dgm:t>
        <a:bodyPr/>
        <a:lstStyle/>
        <a:p>
          <a:endParaRPr lang="en-US"/>
        </a:p>
      </dgm:t>
    </dgm:pt>
    <dgm:pt modelId="{73F8880E-8FAF-4ECE-8BBD-17B8E1576F42}" type="sibTrans" cxnId="{2ABF1993-25EC-419C-9E7D-7BED12F3ADC6}">
      <dgm:prSet/>
      <dgm:spPr/>
      <dgm:t>
        <a:bodyPr/>
        <a:lstStyle/>
        <a:p>
          <a:endParaRPr lang="en-US"/>
        </a:p>
      </dgm:t>
    </dgm:pt>
    <dgm:pt modelId="{E8971BB4-23C1-4D11-B07A-802AC0C653CE}">
      <dgm:prSet/>
      <dgm:spPr/>
      <dgm:t>
        <a:bodyPr/>
        <a:lstStyle/>
        <a:p>
          <a:r>
            <a:rPr lang="hu-HU"/>
            <a:t>Egyre magasabb képzettség -&gt; tanárokkal szembeni követelmények –&gt;</a:t>
          </a:r>
          <a:endParaRPr lang="en-US"/>
        </a:p>
      </dgm:t>
    </dgm:pt>
    <dgm:pt modelId="{7E2F0AD2-4577-4228-9F07-D4DE9298BEE2}" type="parTrans" cxnId="{483C6B3B-4774-4846-B51D-3496752BDA26}">
      <dgm:prSet/>
      <dgm:spPr/>
      <dgm:t>
        <a:bodyPr/>
        <a:lstStyle/>
        <a:p>
          <a:endParaRPr lang="en-US"/>
        </a:p>
      </dgm:t>
    </dgm:pt>
    <dgm:pt modelId="{3593345C-43D2-404A-AAD7-A81B1A0250BD}" type="sibTrans" cxnId="{483C6B3B-4774-4846-B51D-3496752BDA26}">
      <dgm:prSet/>
      <dgm:spPr/>
      <dgm:t>
        <a:bodyPr/>
        <a:lstStyle/>
        <a:p>
          <a:endParaRPr lang="en-US"/>
        </a:p>
      </dgm:t>
    </dgm:pt>
    <dgm:pt modelId="{D2523A95-3BCE-4AE3-ACE8-E184D6E26C4D}">
      <dgm:prSet/>
      <dgm:spPr/>
      <dgm:t>
        <a:bodyPr/>
        <a:lstStyle/>
        <a:p>
          <a:r>
            <a:rPr lang="hu-HU"/>
            <a:t>1838: Tanárképző intézetek megnyitása</a:t>
          </a:r>
          <a:endParaRPr lang="en-US"/>
        </a:p>
      </dgm:t>
    </dgm:pt>
    <dgm:pt modelId="{23E3FBF1-15EA-4A29-BD19-E2C23447ED1A}" type="parTrans" cxnId="{C2F6BD48-3253-4892-B16A-3F4651A1E35C}">
      <dgm:prSet/>
      <dgm:spPr/>
      <dgm:t>
        <a:bodyPr/>
        <a:lstStyle/>
        <a:p>
          <a:endParaRPr lang="en-US"/>
        </a:p>
      </dgm:t>
    </dgm:pt>
    <dgm:pt modelId="{77C86A32-BD27-42AB-BE12-93C4A07F676B}" type="sibTrans" cxnId="{C2F6BD48-3253-4892-B16A-3F4651A1E35C}">
      <dgm:prSet/>
      <dgm:spPr/>
      <dgm:t>
        <a:bodyPr/>
        <a:lstStyle/>
        <a:p>
          <a:endParaRPr lang="en-US"/>
        </a:p>
      </dgm:t>
    </dgm:pt>
    <dgm:pt modelId="{E3902AEC-6153-43A8-8D22-58A2BC6541DD}" type="pres">
      <dgm:prSet presAssocID="{0D738A2B-478F-450E-B290-005BC8ED9D4D}" presName="linear" presStyleCnt="0">
        <dgm:presLayoutVars>
          <dgm:animLvl val="lvl"/>
          <dgm:resizeHandles val="exact"/>
        </dgm:presLayoutVars>
      </dgm:prSet>
      <dgm:spPr/>
    </dgm:pt>
    <dgm:pt modelId="{B156A53C-3521-412D-AB78-5DAEE1FB75EA}" type="pres">
      <dgm:prSet presAssocID="{1AD0944C-6C60-4BDB-9D1F-13447D7751AC}" presName="parentText" presStyleLbl="node1" presStyleIdx="0" presStyleCnt="4">
        <dgm:presLayoutVars>
          <dgm:chMax val="0"/>
          <dgm:bulletEnabled val="1"/>
        </dgm:presLayoutVars>
      </dgm:prSet>
      <dgm:spPr/>
    </dgm:pt>
    <dgm:pt modelId="{04CABDF6-2FE9-4BC5-BD89-A766A4BABE10}" type="pres">
      <dgm:prSet presAssocID="{AF3790FE-4291-4E9A-8089-D0242D124101}" presName="spacer" presStyleCnt="0"/>
      <dgm:spPr/>
    </dgm:pt>
    <dgm:pt modelId="{C029A8D7-BA18-4348-BB81-ECF411102B8C}" type="pres">
      <dgm:prSet presAssocID="{D40A5F24-F808-4718-A490-2211B4E5F4F4}" presName="parentText" presStyleLbl="node1" presStyleIdx="1" presStyleCnt="4">
        <dgm:presLayoutVars>
          <dgm:chMax val="0"/>
          <dgm:bulletEnabled val="1"/>
        </dgm:presLayoutVars>
      </dgm:prSet>
      <dgm:spPr/>
    </dgm:pt>
    <dgm:pt modelId="{3D62B322-B42B-41C1-8C7E-973EEF369D5F}" type="pres">
      <dgm:prSet presAssocID="{D40A5F24-F808-4718-A490-2211B4E5F4F4}" presName="childText" presStyleLbl="revTx" presStyleIdx="0" presStyleCnt="1">
        <dgm:presLayoutVars>
          <dgm:bulletEnabled val="1"/>
        </dgm:presLayoutVars>
      </dgm:prSet>
      <dgm:spPr/>
    </dgm:pt>
    <dgm:pt modelId="{EB2F10E5-5A61-4420-9683-013C80F1FBAF}" type="pres">
      <dgm:prSet presAssocID="{E8971BB4-23C1-4D11-B07A-802AC0C653CE}" presName="parentText" presStyleLbl="node1" presStyleIdx="2" presStyleCnt="4">
        <dgm:presLayoutVars>
          <dgm:chMax val="0"/>
          <dgm:bulletEnabled val="1"/>
        </dgm:presLayoutVars>
      </dgm:prSet>
      <dgm:spPr/>
    </dgm:pt>
    <dgm:pt modelId="{BFFCA5E5-EFE6-4A59-998A-60BC5160DF8E}" type="pres">
      <dgm:prSet presAssocID="{3593345C-43D2-404A-AAD7-A81B1A0250BD}" presName="spacer" presStyleCnt="0"/>
      <dgm:spPr/>
    </dgm:pt>
    <dgm:pt modelId="{B96D9FA8-7FA2-49DC-A0EF-B977DEDD3A4D}" type="pres">
      <dgm:prSet presAssocID="{D2523A95-3BCE-4AE3-ACE8-E184D6E26C4D}" presName="parentText" presStyleLbl="node1" presStyleIdx="3" presStyleCnt="4">
        <dgm:presLayoutVars>
          <dgm:chMax val="0"/>
          <dgm:bulletEnabled val="1"/>
        </dgm:presLayoutVars>
      </dgm:prSet>
      <dgm:spPr/>
    </dgm:pt>
  </dgm:ptLst>
  <dgm:cxnLst>
    <dgm:cxn modelId="{5E0A7E07-8CC0-48B5-91AE-754FE6AF52BA}" type="presOf" srcId="{04741F5C-E803-4FEF-9E85-AA25F00E25BA}" destId="{3D62B322-B42B-41C1-8C7E-973EEF369D5F}" srcOrd="0" destOrd="2" presId="urn:microsoft.com/office/officeart/2005/8/layout/vList2"/>
    <dgm:cxn modelId="{D0087A37-FBA4-4096-97B0-CAF4530E8C18}" type="presOf" srcId="{DB22E274-D562-4C3A-83B6-22C36B3A19F4}" destId="{3D62B322-B42B-41C1-8C7E-973EEF369D5F}" srcOrd="0" destOrd="1" presId="urn:microsoft.com/office/officeart/2005/8/layout/vList2"/>
    <dgm:cxn modelId="{483C6B3B-4774-4846-B51D-3496752BDA26}" srcId="{0D738A2B-478F-450E-B290-005BC8ED9D4D}" destId="{E8971BB4-23C1-4D11-B07A-802AC0C653CE}" srcOrd="2" destOrd="0" parTransId="{7E2F0AD2-4577-4228-9F07-D4DE9298BEE2}" sibTransId="{3593345C-43D2-404A-AAD7-A81B1A0250BD}"/>
    <dgm:cxn modelId="{C2F6BD48-3253-4892-B16A-3F4651A1E35C}" srcId="{0D738A2B-478F-450E-B290-005BC8ED9D4D}" destId="{D2523A95-3BCE-4AE3-ACE8-E184D6E26C4D}" srcOrd="3" destOrd="0" parTransId="{23E3FBF1-15EA-4A29-BD19-E2C23447ED1A}" sibTransId="{77C86A32-BD27-42AB-BE12-93C4A07F676B}"/>
    <dgm:cxn modelId="{6B407552-D330-4EB4-B25D-C266F0A4FCC3}" srcId="{0D738A2B-478F-450E-B290-005BC8ED9D4D}" destId="{D40A5F24-F808-4718-A490-2211B4E5F4F4}" srcOrd="1" destOrd="0" parTransId="{B90F036D-E174-4945-A74B-83E901DBB76C}" sibTransId="{AECBC4D0-5AB7-4CFB-AE80-B9F64683EE47}"/>
    <dgm:cxn modelId="{28C84555-5F83-44A9-B9F7-46E6DF07F1AD}" srcId="{D40A5F24-F808-4718-A490-2211B4E5F4F4}" destId="{04741F5C-E803-4FEF-9E85-AA25F00E25BA}" srcOrd="2" destOrd="0" parTransId="{7DF9766E-CB17-488D-983C-3844A3BBE526}" sibTransId="{21D27414-E418-4D32-8828-063D5A031E0B}"/>
    <dgm:cxn modelId="{1329BE83-8982-404E-8789-4E3B61CE34BE}" type="presOf" srcId="{E8971BB4-23C1-4D11-B07A-802AC0C653CE}" destId="{EB2F10E5-5A61-4420-9683-013C80F1FBAF}" srcOrd="0" destOrd="0" presId="urn:microsoft.com/office/officeart/2005/8/layout/vList2"/>
    <dgm:cxn modelId="{9C24BA8F-C950-4E18-B284-D63702CF8B8D}" srcId="{D40A5F24-F808-4718-A490-2211B4E5F4F4}" destId="{7AF94052-2C0A-4BAE-944C-0296C3F05717}" srcOrd="0" destOrd="0" parTransId="{8F6DE14C-2CF7-4102-B86B-1C2F0CE1AA9E}" sibTransId="{7DF3262A-BDAB-4D04-BA65-71F0E8CFFEF1}"/>
    <dgm:cxn modelId="{4236ED91-7755-4285-8D5F-AF604601AF40}" type="presOf" srcId="{D2523A95-3BCE-4AE3-ACE8-E184D6E26C4D}" destId="{B96D9FA8-7FA2-49DC-A0EF-B977DEDD3A4D}" srcOrd="0" destOrd="0" presId="urn:microsoft.com/office/officeart/2005/8/layout/vList2"/>
    <dgm:cxn modelId="{2ABF1993-25EC-419C-9E7D-7BED12F3ADC6}" srcId="{D40A5F24-F808-4718-A490-2211B4E5F4F4}" destId="{22ED2A00-F860-4384-A120-F0AE52F159B4}" srcOrd="3" destOrd="0" parTransId="{D5A01D57-D75B-49B3-BF33-F0E12630980B}" sibTransId="{73F8880E-8FAF-4ECE-8BBD-17B8E1576F42}"/>
    <dgm:cxn modelId="{C9A4B0A5-B9C1-4434-9AD1-727EE2B7A631}" srcId="{0D738A2B-478F-450E-B290-005BC8ED9D4D}" destId="{1AD0944C-6C60-4BDB-9D1F-13447D7751AC}" srcOrd="0" destOrd="0" parTransId="{F36884F2-C72C-4141-A3D7-F1B1A27AD163}" sibTransId="{AF3790FE-4291-4E9A-8089-D0242D124101}"/>
    <dgm:cxn modelId="{CC0AA2BD-CE6D-4C2F-B2DA-9DE4B784E411}" type="presOf" srcId="{22ED2A00-F860-4384-A120-F0AE52F159B4}" destId="{3D62B322-B42B-41C1-8C7E-973EEF369D5F}" srcOrd="0" destOrd="3" presId="urn:microsoft.com/office/officeart/2005/8/layout/vList2"/>
    <dgm:cxn modelId="{B4023ACD-E23D-412F-90D7-C3CB06863D73}" type="presOf" srcId="{D40A5F24-F808-4718-A490-2211B4E5F4F4}" destId="{C029A8D7-BA18-4348-BB81-ECF411102B8C}" srcOrd="0" destOrd="0" presId="urn:microsoft.com/office/officeart/2005/8/layout/vList2"/>
    <dgm:cxn modelId="{355B8DD5-E5E4-4526-9534-502C194082D2}" srcId="{D40A5F24-F808-4718-A490-2211B4E5F4F4}" destId="{DB22E274-D562-4C3A-83B6-22C36B3A19F4}" srcOrd="1" destOrd="0" parTransId="{801B0930-00B6-4917-AC20-36C26C7F1A19}" sibTransId="{785E183B-5F94-483A-8614-7ABDB4D409CC}"/>
    <dgm:cxn modelId="{FECBDBDA-CC48-4041-B319-63E206469DC3}" type="presOf" srcId="{7AF94052-2C0A-4BAE-944C-0296C3F05717}" destId="{3D62B322-B42B-41C1-8C7E-973EEF369D5F}" srcOrd="0" destOrd="0" presId="urn:microsoft.com/office/officeart/2005/8/layout/vList2"/>
    <dgm:cxn modelId="{1A5ABCDB-441A-4C26-9792-C0CE1272824E}" type="presOf" srcId="{1AD0944C-6C60-4BDB-9D1F-13447D7751AC}" destId="{B156A53C-3521-412D-AB78-5DAEE1FB75EA}" srcOrd="0" destOrd="0" presId="urn:microsoft.com/office/officeart/2005/8/layout/vList2"/>
    <dgm:cxn modelId="{B758E0F9-6DA4-4DC1-9089-F54E78F826CF}" type="presOf" srcId="{0D738A2B-478F-450E-B290-005BC8ED9D4D}" destId="{E3902AEC-6153-43A8-8D22-58A2BC6541DD}" srcOrd="0" destOrd="0" presId="urn:microsoft.com/office/officeart/2005/8/layout/vList2"/>
    <dgm:cxn modelId="{9B5930C3-021D-48F4-97F9-2700A4E03D6E}" type="presParOf" srcId="{E3902AEC-6153-43A8-8D22-58A2BC6541DD}" destId="{B156A53C-3521-412D-AB78-5DAEE1FB75EA}" srcOrd="0" destOrd="0" presId="urn:microsoft.com/office/officeart/2005/8/layout/vList2"/>
    <dgm:cxn modelId="{FB8F635F-28DE-45AE-84DD-40C756E415AC}" type="presParOf" srcId="{E3902AEC-6153-43A8-8D22-58A2BC6541DD}" destId="{04CABDF6-2FE9-4BC5-BD89-A766A4BABE10}" srcOrd="1" destOrd="0" presId="urn:microsoft.com/office/officeart/2005/8/layout/vList2"/>
    <dgm:cxn modelId="{1D8980C6-F8F2-4081-A8D1-696CF8E5CCE4}" type="presParOf" srcId="{E3902AEC-6153-43A8-8D22-58A2BC6541DD}" destId="{C029A8D7-BA18-4348-BB81-ECF411102B8C}" srcOrd="2" destOrd="0" presId="urn:microsoft.com/office/officeart/2005/8/layout/vList2"/>
    <dgm:cxn modelId="{A20CAA6B-93B5-4768-A04B-FD9A16ED5654}" type="presParOf" srcId="{E3902AEC-6153-43A8-8D22-58A2BC6541DD}" destId="{3D62B322-B42B-41C1-8C7E-973EEF369D5F}" srcOrd="3" destOrd="0" presId="urn:microsoft.com/office/officeart/2005/8/layout/vList2"/>
    <dgm:cxn modelId="{D38EEA78-F1F0-476F-B3EF-BF949D785BA9}" type="presParOf" srcId="{E3902AEC-6153-43A8-8D22-58A2BC6541DD}" destId="{EB2F10E5-5A61-4420-9683-013C80F1FBAF}" srcOrd="4" destOrd="0" presId="urn:microsoft.com/office/officeart/2005/8/layout/vList2"/>
    <dgm:cxn modelId="{B1324FD0-1AA4-439B-87A2-AEA54344AEDD}" type="presParOf" srcId="{E3902AEC-6153-43A8-8D22-58A2BC6541DD}" destId="{BFFCA5E5-EFE6-4A59-998A-60BC5160DF8E}" srcOrd="5" destOrd="0" presId="urn:microsoft.com/office/officeart/2005/8/layout/vList2"/>
    <dgm:cxn modelId="{199073CF-1049-4093-BF21-D9F1579F9FCE}" type="presParOf" srcId="{E3902AEC-6153-43A8-8D22-58A2BC6541DD}" destId="{B96D9FA8-7FA2-49DC-A0EF-B977DEDD3A4D}"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56A53C-3521-412D-AB78-5DAEE1FB75EA}">
      <dsp:nvSpPr>
        <dsp:cNvPr id="0" name=""/>
        <dsp:cNvSpPr/>
      </dsp:nvSpPr>
      <dsp:spPr>
        <a:xfrm>
          <a:off x="0" y="498038"/>
          <a:ext cx="9601196" cy="503685"/>
        </a:xfrm>
        <a:prstGeom prst="round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hu-HU" sz="2100" kern="1200"/>
            <a:t>Dame Schools</a:t>
          </a:r>
          <a:endParaRPr lang="en-US" sz="2100" kern="1200"/>
        </a:p>
      </dsp:txBody>
      <dsp:txXfrm>
        <a:off x="24588" y="522626"/>
        <a:ext cx="9552020" cy="454509"/>
      </dsp:txXfrm>
    </dsp:sp>
    <dsp:sp modelId="{C029A8D7-BA18-4348-BB81-ECF411102B8C}">
      <dsp:nvSpPr>
        <dsp:cNvPr id="0" name=""/>
        <dsp:cNvSpPr/>
      </dsp:nvSpPr>
      <dsp:spPr>
        <a:xfrm>
          <a:off x="0" y="1062203"/>
          <a:ext cx="9601196" cy="503685"/>
        </a:xfrm>
        <a:prstGeom prst="round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hu-HU" sz="2100" kern="1200"/>
            <a:t>Common Schools –&gt; nők az oktatásban</a:t>
          </a:r>
          <a:endParaRPr lang="en-US" sz="2100" kern="1200"/>
        </a:p>
      </dsp:txBody>
      <dsp:txXfrm>
        <a:off x="24588" y="1086791"/>
        <a:ext cx="9552020" cy="454509"/>
      </dsp:txXfrm>
    </dsp:sp>
    <dsp:sp modelId="{3D62B322-B42B-41C1-8C7E-973EEF369D5F}">
      <dsp:nvSpPr>
        <dsp:cNvPr id="0" name=""/>
        <dsp:cNvSpPr/>
      </dsp:nvSpPr>
      <dsp:spPr>
        <a:xfrm>
          <a:off x="0" y="1565888"/>
          <a:ext cx="9601196" cy="1108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38"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hu-HU" sz="1600" kern="1200"/>
            <a:t>Kevesebb fizetés</a:t>
          </a:r>
          <a:endParaRPr lang="en-US" sz="1600" kern="1200"/>
        </a:p>
        <a:p>
          <a:pPr marL="171450" lvl="1" indent="-171450" algn="l" defTabSz="711200">
            <a:lnSpc>
              <a:spcPct val="90000"/>
            </a:lnSpc>
            <a:spcBef>
              <a:spcPct val="0"/>
            </a:spcBef>
            <a:spcAft>
              <a:spcPct val="20000"/>
            </a:spcAft>
            <a:buChar char="•"/>
          </a:pPr>
          <a:r>
            <a:rPr lang="hu-HU" sz="1600" kern="1200"/>
            <a:t>Erkölcsi felsőbbrendűség – fegyelmezés kérdése</a:t>
          </a:r>
          <a:endParaRPr lang="en-US" sz="1600" kern="1200"/>
        </a:p>
        <a:p>
          <a:pPr marL="171450" lvl="1" indent="-171450" algn="l" defTabSz="711200">
            <a:lnSpc>
              <a:spcPct val="90000"/>
            </a:lnSpc>
            <a:spcBef>
              <a:spcPct val="0"/>
            </a:spcBef>
            <a:spcAft>
              <a:spcPct val="20000"/>
            </a:spcAft>
            <a:buChar char="•"/>
          </a:pPr>
          <a:r>
            <a:rPr lang="hu-HU" sz="1600" kern="1200"/>
            <a:t>„nagyfiúk” </a:t>
          </a:r>
          <a:endParaRPr lang="en-US" sz="1600" kern="1200"/>
        </a:p>
        <a:p>
          <a:pPr marL="171450" lvl="1" indent="-171450" algn="l" defTabSz="711200">
            <a:lnSpc>
              <a:spcPct val="90000"/>
            </a:lnSpc>
            <a:spcBef>
              <a:spcPct val="0"/>
            </a:spcBef>
            <a:spcAft>
              <a:spcPct val="20000"/>
            </a:spcAft>
            <a:buChar char="•"/>
          </a:pPr>
          <a:r>
            <a:rPr lang="hu-HU" sz="1600" kern="1200"/>
            <a:t>Nagyon fiatalok – alulképzettek (akár csak 8 osztály) –&gt;</a:t>
          </a:r>
          <a:endParaRPr lang="en-US" sz="1600" kern="1200"/>
        </a:p>
      </dsp:txBody>
      <dsp:txXfrm>
        <a:off x="0" y="1565888"/>
        <a:ext cx="9601196" cy="1108485"/>
      </dsp:txXfrm>
    </dsp:sp>
    <dsp:sp modelId="{EB2F10E5-5A61-4420-9683-013C80F1FBAF}">
      <dsp:nvSpPr>
        <dsp:cNvPr id="0" name=""/>
        <dsp:cNvSpPr/>
      </dsp:nvSpPr>
      <dsp:spPr>
        <a:xfrm>
          <a:off x="0" y="2674373"/>
          <a:ext cx="9601196" cy="503685"/>
        </a:xfrm>
        <a:prstGeom prst="round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hu-HU" sz="2100" kern="1200"/>
            <a:t>Egyre magasabb képzettség -&gt; tanárokkal szembeni követelmények –&gt;</a:t>
          </a:r>
          <a:endParaRPr lang="en-US" sz="2100" kern="1200"/>
        </a:p>
      </dsp:txBody>
      <dsp:txXfrm>
        <a:off x="24588" y="2698961"/>
        <a:ext cx="9552020" cy="454509"/>
      </dsp:txXfrm>
    </dsp:sp>
    <dsp:sp modelId="{B96D9FA8-7FA2-49DC-A0EF-B977DEDD3A4D}">
      <dsp:nvSpPr>
        <dsp:cNvPr id="0" name=""/>
        <dsp:cNvSpPr/>
      </dsp:nvSpPr>
      <dsp:spPr>
        <a:xfrm>
          <a:off x="0" y="3238538"/>
          <a:ext cx="9601196" cy="503685"/>
        </a:xfrm>
        <a:prstGeom prst="round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hu-HU" sz="2100" kern="1200"/>
            <a:t>1838: Tanárképző intézetek megnyitása</a:t>
          </a:r>
          <a:endParaRPr lang="en-US" sz="2100" kern="1200"/>
        </a:p>
      </dsp:txBody>
      <dsp:txXfrm>
        <a:off x="24588" y="3263126"/>
        <a:ext cx="9552020" cy="45450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-Felvilágosodott filozófus</a:t>
            </a:r>
          </a:p>
          <a:p>
            <a:r>
              <a:rPr lang="hu-HU" dirty="0"/>
              <a:t>-az oktatásról, nevelésről való nézete a természetet helyezte a központba a társadalommal, művészetekkel, tudománnyal szemben</a:t>
            </a:r>
          </a:p>
          <a:p>
            <a:r>
              <a:rPr lang="hu-HU"/>
              <a:t>0-2:</a:t>
            </a:r>
            <a:endParaRPr lang="hu-HU" dirty="0"/>
          </a:p>
        </p:txBody>
      </p:sp>
      <p:sp>
        <p:nvSpPr>
          <p:cNvPr id="4" name="Dia számának helye 3"/>
          <p:cNvSpPr>
            <a:spLocks noGrp="1"/>
          </p:cNvSpPr>
          <p:nvPr>
            <p:ph type="sldNum" sz="quarter" idx="5"/>
          </p:nvPr>
        </p:nvSpPr>
        <p:spPr/>
        <p:txBody>
          <a:bodyPr/>
          <a:lstStyle/>
          <a:p>
            <a:fld id="{21B2AA4F-B828-4D7C-AFD3-893933DAFCB4}" type="slidenum">
              <a:rPr lang="en-US" smtClean="0"/>
              <a:t>2</a:t>
            </a:fld>
            <a:endParaRPr lang="en-US"/>
          </a:p>
        </p:txBody>
      </p:sp>
    </p:spTree>
    <p:extLst>
      <p:ext uri="{BB962C8B-B14F-4D97-AF65-F5344CB8AC3E}">
        <p14:creationId xmlns:p14="http://schemas.microsoft.com/office/powerpoint/2010/main" val="3704407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lvl="0"/>
            <a:r>
              <a:rPr lang="hu-HU" altLang="en-GB" dirty="0">
                <a:sym typeface="+mn-ea"/>
              </a:rPr>
              <a:t>1870 Eötvös József rendelete</a:t>
            </a:r>
          </a:p>
          <a:p>
            <a:pPr lvl="1"/>
            <a:r>
              <a:rPr lang="hu-HU" altLang="en-GB" dirty="0">
                <a:sym typeface="+mn-ea"/>
              </a:rPr>
              <a:t>tanárképző intézmények létesítése!!!</a:t>
            </a:r>
          </a:p>
          <a:p>
            <a:pPr lvl="0"/>
            <a:r>
              <a:rPr lang="hu-HU" altLang="en-GB" dirty="0">
                <a:sym typeface="+mn-ea"/>
              </a:rPr>
              <a:t>Trefort Ágoston tovább finomítja a rendeletet</a:t>
            </a:r>
          </a:p>
          <a:p>
            <a:r>
              <a:rPr lang="hu-HU" altLang="en-GB" dirty="0">
                <a:sym typeface="+mn-ea"/>
              </a:rPr>
              <a:t>1883 középiskolai </a:t>
            </a:r>
            <a:r>
              <a:rPr lang="hu-HU" altLang="en-GB" dirty="0" err="1">
                <a:sym typeface="+mn-ea"/>
              </a:rPr>
              <a:t>tövény</a:t>
            </a:r>
            <a:r>
              <a:rPr lang="hu-HU" altLang="en-GB" dirty="0">
                <a:sym typeface="+mn-ea"/>
              </a:rPr>
              <a:t> =&gt; </a:t>
            </a:r>
            <a:r>
              <a:rPr lang="en-GB" altLang="en-US" dirty="0" err="1">
                <a:sym typeface="+mn-ea"/>
              </a:rPr>
              <a:t>mai</a:t>
            </a:r>
            <a:r>
              <a:rPr lang="en-GB" altLang="en-US" dirty="0">
                <a:sym typeface="+mn-ea"/>
              </a:rPr>
              <a:t> </a:t>
            </a:r>
            <a:r>
              <a:rPr lang="en-GB" altLang="en-US" dirty="0" err="1">
                <a:sym typeface="+mn-ea"/>
              </a:rPr>
              <a:t>iskolaren</a:t>
            </a:r>
            <a:r>
              <a:rPr lang="hu-HU" altLang="en-US" dirty="0">
                <a:sym typeface="+mn-ea"/>
              </a:rPr>
              <a:t>d</a:t>
            </a:r>
            <a:r>
              <a:rPr lang="en-GB" altLang="en-US" dirty="0" err="1">
                <a:sym typeface="+mn-ea"/>
              </a:rPr>
              <a:t>szer</a:t>
            </a:r>
            <a:r>
              <a:rPr lang="hu-HU" altLang="en-GB" dirty="0">
                <a:sym typeface="+mn-ea"/>
              </a:rPr>
              <a:t>ű</a:t>
            </a:r>
          </a:p>
          <a:p>
            <a:pPr lvl="1"/>
            <a:r>
              <a:rPr lang="hu-HU" altLang="en-GB" dirty="0">
                <a:sym typeface="+mn-ea"/>
              </a:rPr>
              <a:t>tanári képesítő vizsga kötelezővé tétele!!! (8.osztály majd érettségi)</a:t>
            </a:r>
            <a:endParaRPr lang="en-US" dirty="0"/>
          </a:p>
          <a:p>
            <a:endParaRPr lang="hu-HU" dirty="0"/>
          </a:p>
        </p:txBody>
      </p:sp>
      <p:sp>
        <p:nvSpPr>
          <p:cNvPr id="4" name="Dia számának helye 3"/>
          <p:cNvSpPr>
            <a:spLocks noGrp="1"/>
          </p:cNvSpPr>
          <p:nvPr>
            <p:ph type="sldNum" sz="quarter" idx="5"/>
          </p:nvPr>
        </p:nvSpPr>
        <p:spPr/>
        <p:txBody>
          <a:bodyPr/>
          <a:lstStyle/>
          <a:p>
            <a:fld id="{21B2AA4F-B828-4D7C-AFD3-893933DAFCB4}" type="slidenum">
              <a:rPr lang="en-US" smtClean="0"/>
              <a:t>14</a:t>
            </a:fld>
            <a:endParaRPr lang="en-US"/>
          </a:p>
        </p:txBody>
      </p:sp>
    </p:spTree>
    <p:extLst>
      <p:ext uri="{BB962C8B-B14F-4D97-AF65-F5344CB8AC3E}">
        <p14:creationId xmlns:p14="http://schemas.microsoft.com/office/powerpoint/2010/main" val="1514344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21B2AA4F-B828-4D7C-AFD3-893933DAFCB4}" type="slidenum">
              <a:rPr lang="en-US" smtClean="0"/>
              <a:t>5</a:t>
            </a:fld>
            <a:endParaRPr lang="en-US"/>
          </a:p>
        </p:txBody>
      </p:sp>
    </p:spTree>
    <p:extLst>
      <p:ext uri="{BB962C8B-B14F-4D97-AF65-F5344CB8AC3E}">
        <p14:creationId xmlns:p14="http://schemas.microsoft.com/office/powerpoint/2010/main" val="2411264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a:t>Dame </a:t>
            </a:r>
            <a:r>
              <a:rPr lang="hu-HU" err="1"/>
              <a:t>Schools</a:t>
            </a:r>
            <a:r>
              <a:rPr lang="hu-HU"/>
              <a:t>: </a:t>
            </a:r>
            <a:r>
              <a:rPr lang="hu-HU" sz="1800">
                <a:effectLst/>
                <a:latin typeface="Calibri" panose="020F0502020204030204" pitchFamily="34" charset="0"/>
                <a:ea typeface="Calibri" panose="020F0502020204030204" pitchFamily="34" charset="0"/>
                <a:cs typeface="Times New Roman" panose="02020603050405020304" pitchFamily="18" charset="0"/>
              </a:rPr>
              <a:t>Kis magániskola kisgyermekek számára, amelyet nők vezetnek. Az ott tanítók nem voltak jól képzettek, de megmutatták, hogy a nők is tudnak oktatni.</a:t>
            </a:r>
          </a:p>
          <a:p>
            <a:r>
              <a:rPr lang="hu-HU" sz="1800">
                <a:effectLst/>
                <a:latin typeface="Calibri" panose="020F0502020204030204" pitchFamily="34" charset="0"/>
                <a:ea typeface="Calibri" panose="020F0502020204030204" pitchFamily="34" charset="0"/>
                <a:cs typeface="Times New Roman" panose="02020603050405020304" pitchFamily="18" charset="0"/>
              </a:rPr>
              <a:t>A fiatalabb nők egyre jobban képzettek lettek, az USA-ban a női írástudás elég magas fokú volt.</a:t>
            </a:r>
          </a:p>
          <a:p>
            <a:endParaRPr lang="hu-HU" sz="1800">
              <a:effectLst/>
              <a:latin typeface="Calibri" panose="020F0502020204030204" pitchFamily="34" charset="0"/>
              <a:ea typeface="Calibri" panose="020F0502020204030204" pitchFamily="34" charset="0"/>
              <a:cs typeface="Times New Roman" panose="02020603050405020304" pitchFamily="18" charset="0"/>
            </a:endParaRPr>
          </a:p>
          <a:p>
            <a:r>
              <a:rPr lang="hu-HU" sz="1800" err="1">
                <a:effectLst/>
                <a:latin typeface="Calibri" panose="020F0502020204030204" pitchFamily="34" charset="0"/>
                <a:ea typeface="Calibri" panose="020F0502020204030204" pitchFamily="34" charset="0"/>
                <a:cs typeface="Times New Roman" panose="02020603050405020304" pitchFamily="18" charset="0"/>
              </a:rPr>
              <a:t>Common</a:t>
            </a:r>
            <a:r>
              <a:rPr lang="hu-HU" sz="1800">
                <a:effectLst/>
                <a:latin typeface="Calibri" panose="020F0502020204030204" pitchFamily="34" charset="0"/>
                <a:ea typeface="Calibri" panose="020F0502020204030204" pitchFamily="34" charset="0"/>
                <a:cs typeface="Times New Roman" panose="02020603050405020304" pitchFamily="18" charset="0"/>
              </a:rPr>
              <a:t> </a:t>
            </a:r>
            <a:r>
              <a:rPr lang="hu-HU" sz="1800" err="1">
                <a:effectLst/>
                <a:latin typeface="Calibri" panose="020F0502020204030204" pitchFamily="34" charset="0"/>
                <a:ea typeface="Calibri" panose="020F0502020204030204" pitchFamily="34" charset="0"/>
                <a:cs typeface="Times New Roman" panose="02020603050405020304" pitchFamily="18" charset="0"/>
              </a:rPr>
              <a:t>schools</a:t>
            </a:r>
            <a:r>
              <a:rPr lang="hu-HU" sz="1800">
                <a:effectLst/>
                <a:latin typeface="Calibri" panose="020F0502020204030204" pitchFamily="34" charset="0"/>
                <a:ea typeface="Calibri" panose="020F0502020204030204" pitchFamily="34" charset="0"/>
                <a:cs typeface="Times New Roman" panose="02020603050405020304" pitchFamily="18" charset="0"/>
              </a:rPr>
              <a:t>: nőket is alkalmaznak, mivel már egyre magasabb képzettséggel rendelkeznek.</a:t>
            </a:r>
          </a:p>
          <a:p>
            <a:r>
              <a:rPr lang="hu-HU" sz="1800">
                <a:effectLst/>
                <a:latin typeface="Calibri" panose="020F0502020204030204" pitchFamily="34" charset="0"/>
                <a:ea typeface="Calibri" panose="020F0502020204030204" pitchFamily="34" charset="0"/>
                <a:cs typeface="Times New Roman" panose="02020603050405020304" pitchFamily="18" charset="0"/>
              </a:rPr>
              <a:t>A reformerek azzal érveltek, hogy a nők gondoskodók és anyáskodók.</a:t>
            </a:r>
          </a:p>
          <a:p>
            <a:endParaRPr lang="hu-HU" sz="1800">
              <a:effectLst/>
              <a:latin typeface="Calibri" panose="020F0502020204030204" pitchFamily="34" charset="0"/>
              <a:ea typeface="Calibri" panose="020F0502020204030204" pitchFamily="34" charset="0"/>
              <a:cs typeface="Times New Roman" panose="02020603050405020304" pitchFamily="18" charset="0"/>
            </a:endParaRPr>
          </a:p>
          <a:p>
            <a:r>
              <a:rPr lang="hu-HU" sz="1800">
                <a:effectLst/>
                <a:latin typeface="Calibri" panose="020F0502020204030204" pitchFamily="34" charset="0"/>
                <a:ea typeface="Calibri" panose="020F0502020204030204" pitchFamily="34" charset="0"/>
                <a:cs typeface="Times New Roman" panose="02020603050405020304" pitchFamily="18" charset="0"/>
              </a:rPr>
              <a:t>A nők kisebb fizetést kaptak, </a:t>
            </a:r>
            <a:r>
              <a:rPr lang="hu-HU" sz="1800" err="1">
                <a:effectLst/>
                <a:latin typeface="Calibri" panose="020F0502020204030204" pitchFamily="34" charset="0"/>
                <a:ea typeface="Calibri" panose="020F0502020204030204" pitchFamily="34" charset="0"/>
                <a:cs typeface="Times New Roman" panose="02020603050405020304" pitchFamily="18" charset="0"/>
              </a:rPr>
              <a:t>kb</a:t>
            </a:r>
            <a:r>
              <a:rPr lang="hu-HU" sz="1800">
                <a:effectLst/>
                <a:latin typeface="Calibri" panose="020F0502020204030204" pitchFamily="34" charset="0"/>
                <a:ea typeface="Calibri" panose="020F0502020204030204" pitchFamily="34" charset="0"/>
                <a:cs typeface="Times New Roman" panose="02020603050405020304" pitchFamily="18" charset="0"/>
              </a:rPr>
              <a:t> 1/3-át a férfiak fizetésének</a:t>
            </a:r>
          </a:p>
          <a:p>
            <a:endParaRPr lang="hu-HU" sz="1800">
              <a:effectLst/>
              <a:latin typeface="Calibri" panose="020F0502020204030204" pitchFamily="34" charset="0"/>
              <a:ea typeface="Calibri" panose="020F0502020204030204" pitchFamily="34" charset="0"/>
              <a:cs typeface="Times New Roman" panose="02020603050405020304" pitchFamily="18" charset="0"/>
            </a:endParaRPr>
          </a:p>
          <a:p>
            <a:r>
              <a:rPr lang="hu-HU" sz="1800">
                <a:effectLst/>
                <a:latin typeface="Calibri" panose="020F0502020204030204" pitchFamily="34" charset="0"/>
                <a:ea typeface="Calibri" panose="020F0502020204030204" pitchFamily="34" charset="0"/>
                <a:cs typeface="Times New Roman" panose="02020603050405020304" pitchFamily="18" charset="0"/>
              </a:rPr>
              <a:t>A nőknek erkölcsi felsőbbrendűséget biztosítottak, a reformerek csendben aggódtak amiatt, hogy a nők képesek-e rendet tartani az osztályteremben és fegyelmezni a fegyelmezetlen gyerekeket. Az új tanítónők sok iskolában nagyon fiatalok voltak, akár 14-15 évesek. 8 osztály végzettséggel már sok iskolában taníthattak, néha a diákjaik is nagyobbak voltak náluk.</a:t>
            </a:r>
          </a:p>
          <a:p>
            <a:r>
              <a:rPr lang="hu-HU" sz="1800">
                <a:effectLst/>
                <a:latin typeface="Calibri" panose="020F0502020204030204" pitchFamily="34" charset="0"/>
                <a:ea typeface="Calibri" panose="020F0502020204030204" pitchFamily="34" charset="0"/>
                <a:cs typeface="Times New Roman" panose="02020603050405020304" pitchFamily="18" charset="0"/>
              </a:rPr>
              <a:t>A 19. században rengeteg tanár panaszkodott arra, hogy a tanítás a nagyfiúk miatt jelentett kihívást, akik flörtölni kezdtek velük vagy ugratni kezdték őket. </a:t>
            </a:r>
          </a:p>
          <a:p>
            <a:endParaRPr lang="hu-HU" sz="1800">
              <a:effectLst/>
              <a:latin typeface="Calibri" panose="020F0502020204030204" pitchFamily="34" charset="0"/>
              <a:ea typeface="Calibri" panose="020F0502020204030204" pitchFamily="34" charset="0"/>
              <a:cs typeface="Times New Roman" panose="02020603050405020304" pitchFamily="18" charset="0"/>
            </a:endParaRPr>
          </a:p>
          <a:p>
            <a:r>
              <a:rPr lang="hu-HU" sz="1800">
                <a:effectLst/>
                <a:latin typeface="Calibri" panose="020F0502020204030204" pitchFamily="34" charset="0"/>
                <a:ea typeface="Calibri" panose="020F0502020204030204" pitchFamily="34" charset="0"/>
                <a:cs typeface="Times New Roman" panose="02020603050405020304" pitchFamily="18" charset="0"/>
              </a:rPr>
              <a:t>A nők egyre jobban képzettek lettek és az állami tisztviselők felfigyeltek erre. Ebben az időszakban a legtöbb állam elkezdte bevezetni a tanárokkal szemben támasztott követelményeket: alapvető tudományos kompetenciákat és a folyamatos továbbképzéshez szükséges nyári intézeteken való részvételt.</a:t>
            </a:r>
          </a:p>
          <a:p>
            <a:r>
              <a:rPr lang="hu-HU" sz="1800">
                <a:effectLst/>
                <a:latin typeface="Calibri" panose="020F0502020204030204" pitchFamily="34" charset="0"/>
                <a:ea typeface="Calibri" panose="020F0502020204030204" pitchFamily="34" charset="0"/>
                <a:cs typeface="Times New Roman" panose="02020603050405020304" pitchFamily="18" charset="0"/>
              </a:rPr>
              <a:t>1838-tól </a:t>
            </a:r>
            <a:r>
              <a:rPr lang="hu-HU" sz="1800" err="1">
                <a:effectLst/>
                <a:latin typeface="Calibri" panose="020F0502020204030204" pitchFamily="34" charset="0"/>
                <a:ea typeface="Calibri" panose="020F0502020204030204" pitchFamily="34" charset="0"/>
                <a:cs typeface="Times New Roman" panose="02020603050405020304" pitchFamily="18" charset="0"/>
              </a:rPr>
              <a:t>meszecsuszec</a:t>
            </a:r>
            <a:r>
              <a:rPr lang="hu-HU" sz="1800">
                <a:effectLst/>
                <a:latin typeface="Calibri" panose="020F0502020204030204" pitchFamily="34" charset="0"/>
                <a:ea typeface="Calibri" panose="020F0502020204030204" pitchFamily="34" charset="0"/>
                <a:cs typeface="Times New Roman" panose="02020603050405020304" pitchFamily="18" charset="0"/>
              </a:rPr>
              <a:t> állammal kezdve tanárképző intézmények nyíltak.</a:t>
            </a:r>
          </a:p>
          <a:p>
            <a:endParaRPr lang="hu-HU" sz="1800">
              <a:effectLst/>
              <a:latin typeface="Calibri" panose="020F0502020204030204" pitchFamily="34" charset="0"/>
              <a:ea typeface="Calibri" panose="020F0502020204030204" pitchFamily="34" charset="0"/>
              <a:cs typeface="Times New Roman" panose="02020603050405020304" pitchFamily="18" charset="0"/>
            </a:endParaRPr>
          </a:p>
          <a:p>
            <a:endParaRPr lang="hu-HU" sz="1800">
              <a:effectLst/>
              <a:latin typeface="Calibri" panose="020F0502020204030204" pitchFamily="34" charset="0"/>
              <a:ea typeface="Calibri" panose="020F0502020204030204" pitchFamily="34" charset="0"/>
              <a:cs typeface="Times New Roman" panose="02020603050405020304" pitchFamily="18" charset="0"/>
            </a:endParaRPr>
          </a:p>
          <a:p>
            <a:endParaRPr lang="hu-HU"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ia számának helye 3"/>
          <p:cNvSpPr>
            <a:spLocks noGrp="1"/>
          </p:cNvSpPr>
          <p:nvPr>
            <p:ph type="sldNum" sz="quarter" idx="5"/>
          </p:nvPr>
        </p:nvSpPr>
        <p:spPr/>
        <p:txBody>
          <a:bodyPr/>
          <a:lstStyle/>
          <a:p>
            <a:fld id="{D10CE9F3-4422-4194-9333-2C543A179438}" type="slidenum">
              <a:rPr lang="hu-HU" smtClean="0"/>
              <a:t>7</a:t>
            </a:fld>
            <a:endParaRPr lang="hu-HU"/>
          </a:p>
        </p:txBody>
      </p:sp>
    </p:spTree>
    <p:extLst>
      <p:ext uri="{BB962C8B-B14F-4D97-AF65-F5344CB8AC3E}">
        <p14:creationId xmlns:p14="http://schemas.microsoft.com/office/powerpoint/2010/main" val="1824205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800">
                <a:effectLst/>
                <a:latin typeface="Calibri" panose="020F0502020204030204" pitchFamily="34" charset="0"/>
                <a:ea typeface="Calibri" panose="020F0502020204030204" pitchFamily="34" charset="0"/>
                <a:cs typeface="Times New Roman" panose="02020603050405020304" pitchFamily="18" charset="0"/>
              </a:rPr>
              <a:t>A tanárképzőket eredetileg azért hozták létre, hogy szisztematikus tanárképzést biztosítsanak.</a:t>
            </a:r>
          </a:p>
          <a:p>
            <a:r>
              <a:rPr lang="hu-HU" sz="1800">
                <a:effectLst/>
                <a:latin typeface="Calibri" panose="020F0502020204030204" pitchFamily="34" charset="0"/>
                <a:ea typeface="Calibri" panose="020F0502020204030204" pitchFamily="34" charset="0"/>
                <a:cs typeface="Times New Roman" panose="02020603050405020304" pitchFamily="18" charset="0"/>
              </a:rPr>
              <a:t>Céljuk az volt, hogy felkészítsék a tanárokat a kialakulóban lévő közös iskolákban való munkára, olyan szinten, amely meghaladja azt az egyszerű gimnáziumi képzettséget.</a:t>
            </a:r>
          </a:p>
          <a:p>
            <a:r>
              <a:rPr lang="hu-HU" sz="1800">
                <a:effectLst/>
                <a:latin typeface="Calibri" panose="020F0502020204030204" pitchFamily="34" charset="0"/>
                <a:ea typeface="Calibri" panose="020F0502020204030204" pitchFamily="34" charset="0"/>
                <a:cs typeface="Times New Roman" panose="02020603050405020304" pitchFamily="18" charset="0"/>
              </a:rPr>
              <a:t>A tanárképzők büszkék voltak alapos, összefüggő és "tudományos" tantervükre. </a:t>
            </a:r>
          </a:p>
          <a:p>
            <a:pPr marL="0" marR="0" lvl="0" indent="0" algn="l" defTabSz="914400" rtl="0" eaLnBrk="1" fontAlgn="auto" latinLnBrk="0" hangingPunct="1">
              <a:lnSpc>
                <a:spcPct val="100000"/>
              </a:lnSpc>
              <a:spcBef>
                <a:spcPts val="0"/>
              </a:spcBef>
              <a:spcAft>
                <a:spcPts val="0"/>
              </a:spcAft>
              <a:buClrTx/>
              <a:buSzTx/>
              <a:buFontTx/>
              <a:buNone/>
              <a:tabLst/>
              <a:defRPr/>
            </a:pPr>
            <a:r>
              <a:rPr lang="hu-HU" sz="1800" kern="100">
                <a:effectLst/>
                <a:latin typeface="Calibri" panose="020F0502020204030204" pitchFamily="34" charset="0"/>
                <a:ea typeface="Calibri" panose="020F0502020204030204" pitchFamily="34" charset="0"/>
                <a:cs typeface="Times New Roman" panose="02020603050405020304" pitchFamily="18" charset="0"/>
              </a:rPr>
              <a:t>Olyan normát biztosítottak volna minden tanár számára (innen az angol </a:t>
            </a:r>
            <a:r>
              <a:rPr lang="hu-HU" sz="1800" kern="100" err="1">
                <a:effectLst/>
                <a:latin typeface="Calibri" panose="020F0502020204030204" pitchFamily="34" charset="0"/>
                <a:ea typeface="Calibri" panose="020F0502020204030204" pitchFamily="34" charset="0"/>
                <a:cs typeface="Times New Roman" panose="02020603050405020304" pitchFamily="18" charset="0"/>
              </a:rPr>
              <a:t>normal</a:t>
            </a:r>
            <a:r>
              <a:rPr lang="hu-HU" sz="1800" kern="100">
                <a:effectLst/>
                <a:latin typeface="Calibri" panose="020F0502020204030204" pitchFamily="34" charset="0"/>
                <a:ea typeface="Calibri" panose="020F0502020204030204" pitchFamily="34" charset="0"/>
                <a:cs typeface="Times New Roman" panose="02020603050405020304" pitchFamily="18" charset="0"/>
              </a:rPr>
              <a:t> </a:t>
            </a:r>
            <a:r>
              <a:rPr lang="hu-HU" sz="1800" kern="100" err="1">
                <a:effectLst/>
                <a:latin typeface="Calibri" panose="020F0502020204030204" pitchFamily="34" charset="0"/>
                <a:ea typeface="Calibri" panose="020F0502020204030204" pitchFamily="34" charset="0"/>
                <a:cs typeface="Times New Roman" panose="02020603050405020304" pitchFamily="18" charset="0"/>
              </a:rPr>
              <a:t>school</a:t>
            </a:r>
            <a:r>
              <a:rPr lang="hu-HU" sz="1800" kern="100">
                <a:effectLst/>
                <a:latin typeface="Calibri" panose="020F0502020204030204" pitchFamily="34" charset="0"/>
                <a:ea typeface="Calibri" panose="020F0502020204030204" pitchFamily="34" charset="0"/>
                <a:cs typeface="Times New Roman" panose="02020603050405020304" pitchFamily="18" charset="0"/>
              </a:rPr>
              <a:t> kifejezés), amely olyan minőségi szintet biztosított volna, amely korábban általában nem volt elérhető.</a:t>
            </a:r>
          </a:p>
          <a:p>
            <a:pPr marL="0" marR="0" lvl="0" indent="0" algn="l" defTabSz="914400" rtl="0" eaLnBrk="1" fontAlgn="auto" latinLnBrk="0" hangingPunct="1">
              <a:lnSpc>
                <a:spcPct val="100000"/>
              </a:lnSpc>
              <a:spcBef>
                <a:spcPts val="0"/>
              </a:spcBef>
              <a:spcAft>
                <a:spcPts val="0"/>
              </a:spcAft>
              <a:buClrTx/>
              <a:buSzTx/>
              <a:buFontTx/>
              <a:buNone/>
              <a:tabLst/>
              <a:defRPr/>
            </a:pPr>
            <a:r>
              <a:rPr lang="hu-HU" sz="1800">
                <a:effectLst/>
                <a:latin typeface="Calibri" panose="020F0502020204030204" pitchFamily="34" charset="0"/>
                <a:ea typeface="Calibri" panose="020F0502020204030204" pitchFamily="34" charset="0"/>
                <a:cs typeface="Times New Roman" panose="02020603050405020304" pitchFamily="18" charset="0"/>
              </a:rPr>
              <a:t>Az első államilag támogatott tanárképzőt 1839-ben Cyrus </a:t>
            </a:r>
            <a:r>
              <a:rPr lang="hu-HU" sz="1800" err="1">
                <a:effectLst/>
                <a:latin typeface="Calibri" panose="020F0502020204030204" pitchFamily="34" charset="0"/>
                <a:ea typeface="Calibri" panose="020F0502020204030204" pitchFamily="34" charset="0"/>
                <a:cs typeface="Times New Roman" panose="02020603050405020304" pitchFamily="18" charset="0"/>
              </a:rPr>
              <a:t>Peirce</a:t>
            </a:r>
            <a:r>
              <a:rPr lang="hu-HU" sz="1800">
                <a:effectLst/>
                <a:latin typeface="Calibri" panose="020F0502020204030204" pitchFamily="34" charset="0"/>
                <a:ea typeface="Calibri" panose="020F0502020204030204" pitchFamily="34" charset="0"/>
                <a:cs typeface="Times New Roman" panose="02020603050405020304" pitchFamily="18" charset="0"/>
              </a:rPr>
              <a:t> vezetésével a </a:t>
            </a:r>
            <a:r>
              <a:rPr lang="hu-HU" sz="1800" err="1">
                <a:effectLst/>
                <a:latin typeface="Calibri" panose="020F0502020204030204" pitchFamily="34" charset="0"/>
                <a:ea typeface="Calibri" panose="020F0502020204030204" pitchFamily="34" charset="0"/>
                <a:cs typeface="Times New Roman" panose="02020603050405020304" pitchFamily="18" charset="0"/>
              </a:rPr>
              <a:t>meszecsuszeci</a:t>
            </a:r>
            <a:r>
              <a:rPr lang="hu-HU" sz="1800">
                <a:effectLst/>
                <a:latin typeface="Calibri" panose="020F0502020204030204" pitchFamily="34" charset="0"/>
                <a:ea typeface="Calibri" panose="020F0502020204030204" pitchFamily="34" charset="0"/>
                <a:cs typeface="Times New Roman" panose="02020603050405020304" pitchFamily="18" charset="0"/>
              </a:rPr>
              <a:t> </a:t>
            </a:r>
            <a:r>
              <a:rPr lang="hu-HU" sz="1800" err="1">
                <a:effectLst/>
                <a:latin typeface="Calibri" panose="020F0502020204030204" pitchFamily="34" charset="0"/>
                <a:ea typeface="Calibri" panose="020F0502020204030204" pitchFamily="34" charset="0"/>
                <a:cs typeface="Times New Roman" panose="02020603050405020304" pitchFamily="18" charset="0"/>
              </a:rPr>
              <a:t>Lexingtonban</a:t>
            </a:r>
            <a:r>
              <a:rPr lang="hu-HU" sz="1800">
                <a:effectLst/>
                <a:latin typeface="Calibri" panose="020F0502020204030204" pitchFamily="34" charset="0"/>
                <a:ea typeface="Calibri" panose="020F0502020204030204" pitchFamily="34" charset="0"/>
                <a:cs typeface="Times New Roman" panose="02020603050405020304" pitchFamily="18" charset="0"/>
              </a:rPr>
              <a:t> hozták létre.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hu-HU"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u-HU" sz="1800">
                <a:effectLst/>
                <a:latin typeface="Calibri" panose="020F0502020204030204" pitchFamily="34" charset="0"/>
                <a:ea typeface="Calibri" panose="020F0502020204030204" pitchFamily="34" charset="0"/>
                <a:cs typeface="Times New Roman" panose="02020603050405020304" pitchFamily="18" charset="0"/>
              </a:rPr>
              <a:t>Bár a tanárképző ötlete egy ideig nagy népszerűségnek örvendett, valójában a tanárképzők fénykora viszonylag rövid ideig tartott.</a:t>
            </a:r>
          </a:p>
          <a:p>
            <a:pPr marL="0" marR="0" lvl="0" indent="0" algn="l" defTabSz="914400" rtl="0" eaLnBrk="1" fontAlgn="auto" latinLnBrk="0" hangingPunct="1">
              <a:lnSpc>
                <a:spcPct val="100000"/>
              </a:lnSpc>
              <a:spcBef>
                <a:spcPts val="0"/>
              </a:spcBef>
              <a:spcAft>
                <a:spcPts val="0"/>
              </a:spcAft>
              <a:buClrTx/>
              <a:buSzTx/>
              <a:buFontTx/>
              <a:buNone/>
              <a:tabLst/>
              <a:defRPr/>
            </a:pPr>
            <a:r>
              <a:rPr lang="hu-HU" sz="1800" kern="100">
                <a:effectLst/>
                <a:latin typeface="Calibri" panose="020F0502020204030204" pitchFamily="34" charset="0"/>
                <a:ea typeface="Calibri" panose="020F0502020204030204" pitchFamily="34" charset="0"/>
                <a:cs typeface="Times New Roman" panose="02020603050405020304" pitchFamily="18" charset="0"/>
              </a:rPr>
              <a:t>A huszadik század fordulója körül az oktatási kurzusok egyre inkább a rendes főiskolákra és egyetemekre költöztek. A tanárképző intézetek hatása azonban óriási volt, mivel az államok felismerték, hogy a tanárok számára ösztönző és igényes felkészítő kurzusokat kell biztosítani.</a:t>
            </a:r>
          </a:p>
          <a:p>
            <a:endParaRPr lang="hu-HU"/>
          </a:p>
        </p:txBody>
      </p:sp>
      <p:sp>
        <p:nvSpPr>
          <p:cNvPr id="4" name="Dia számának helye 3"/>
          <p:cNvSpPr>
            <a:spLocks noGrp="1"/>
          </p:cNvSpPr>
          <p:nvPr>
            <p:ph type="sldNum" sz="quarter" idx="5"/>
          </p:nvPr>
        </p:nvSpPr>
        <p:spPr/>
        <p:txBody>
          <a:bodyPr/>
          <a:lstStyle/>
          <a:p>
            <a:fld id="{D10CE9F3-4422-4194-9333-2C543A179438}" type="slidenum">
              <a:rPr lang="hu-HU" smtClean="0"/>
              <a:t>8</a:t>
            </a:fld>
            <a:endParaRPr lang="hu-HU"/>
          </a:p>
        </p:txBody>
      </p:sp>
    </p:spTree>
    <p:extLst>
      <p:ext uri="{BB962C8B-B14F-4D97-AF65-F5344CB8AC3E}">
        <p14:creationId xmlns:p14="http://schemas.microsoft.com/office/powerpoint/2010/main" val="2095885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800">
                <a:effectLst/>
                <a:latin typeface="Calibri" panose="020F0502020204030204" pitchFamily="34" charset="0"/>
                <a:ea typeface="Calibri" panose="020F0502020204030204" pitchFamily="34" charset="0"/>
                <a:cs typeface="Times New Roman" panose="02020603050405020304" pitchFamily="18" charset="0"/>
              </a:rPr>
              <a:t>Az egytermes vidéki iskolákban akár 60 gyermek is tanulhatott, a tanároknak nem volt könnyű dolguk. A tananyag általában nem volt túlságosan igényes. A szövegek gyakran egyszerű erkölcsi </a:t>
            </a:r>
            <a:r>
              <a:rPr lang="hu-HU" sz="1800" err="1">
                <a:effectLst/>
                <a:latin typeface="Calibri" panose="020F0502020204030204" pitchFamily="34" charset="0"/>
                <a:ea typeface="Calibri" panose="020F0502020204030204" pitchFamily="34" charset="0"/>
                <a:cs typeface="Times New Roman" panose="02020603050405020304" pitchFamily="18" charset="0"/>
              </a:rPr>
              <a:t>traktátusok</a:t>
            </a:r>
            <a:r>
              <a:rPr lang="hu-HU" sz="1800">
                <a:effectLst/>
                <a:latin typeface="Calibri" panose="020F0502020204030204" pitchFamily="34" charset="0"/>
                <a:ea typeface="Calibri" panose="020F0502020204030204" pitchFamily="34" charset="0"/>
                <a:cs typeface="Times New Roman" panose="02020603050405020304" pitchFamily="18" charset="0"/>
              </a:rPr>
              <a:t> és a gyermeki erényekről szóló alapművek voltak.</a:t>
            </a:r>
          </a:p>
          <a:p>
            <a:endParaRPr lang="hu-HU"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u-HU" sz="1800">
                <a:effectLst/>
                <a:latin typeface="Calibri" panose="020F0502020204030204" pitchFamily="34" charset="0"/>
                <a:ea typeface="Calibri" panose="020F0502020204030204" pitchFamily="34" charset="0"/>
                <a:cs typeface="Times New Roman" panose="02020603050405020304" pitchFamily="18" charset="0"/>
              </a:rPr>
              <a:t>A nők özönlöttek a tanításhoz. Nemcsak a fizetésért, a függetlenség és a céltudatosság okán is, amelyet a tanítás adott nekik. </a:t>
            </a:r>
            <a:r>
              <a:rPr lang="hu-HU" sz="1800" kern="100">
                <a:effectLst/>
                <a:latin typeface="Calibri" panose="020F0502020204030204" pitchFamily="34" charset="0"/>
                <a:ea typeface="Calibri" panose="020F0502020204030204" pitchFamily="34" charset="0"/>
                <a:cs typeface="Times New Roman" panose="02020603050405020304" pitchFamily="18" charset="0"/>
              </a:rPr>
              <a:t>A tanítás ablakot nyitott a nők számára az eszmék, a politika és a közhasznúság szélesebb világára.</a:t>
            </a:r>
          </a:p>
          <a:p>
            <a:endParaRPr lang="hu-HU"/>
          </a:p>
          <a:p>
            <a:r>
              <a:rPr lang="hu-HU" sz="1800">
                <a:effectLst/>
                <a:latin typeface="Calibri" panose="020F0502020204030204" pitchFamily="34" charset="0"/>
                <a:ea typeface="Calibri" panose="020F0502020204030204" pitchFamily="34" charset="0"/>
                <a:cs typeface="Times New Roman" panose="02020603050405020304" pitchFamily="18" charset="0"/>
              </a:rPr>
              <a:t>A tanárnők éppen azért tudtak változást elérni, mert nem volt hosszú távú, saját érdekük a tanári pálya, bizonyos értelemben kívülállók voltak. A tanítás elnőiesedése nemcsak azt változtatta meg, ahogyan a társadalom a nőket látja, hanem azt is, ahogyan a nők önmagukat látják.</a:t>
            </a:r>
            <a:endParaRPr lang="hu-HU"/>
          </a:p>
        </p:txBody>
      </p:sp>
      <p:sp>
        <p:nvSpPr>
          <p:cNvPr id="4" name="Dia számának helye 3"/>
          <p:cNvSpPr>
            <a:spLocks noGrp="1"/>
          </p:cNvSpPr>
          <p:nvPr>
            <p:ph type="sldNum" sz="quarter" idx="5"/>
          </p:nvPr>
        </p:nvSpPr>
        <p:spPr/>
        <p:txBody>
          <a:bodyPr/>
          <a:lstStyle/>
          <a:p>
            <a:fld id="{D10CE9F3-4422-4194-9333-2C543A179438}" type="slidenum">
              <a:rPr lang="hu-HU" smtClean="0"/>
              <a:t>9</a:t>
            </a:fld>
            <a:endParaRPr lang="hu-HU"/>
          </a:p>
        </p:txBody>
      </p:sp>
    </p:spTree>
    <p:extLst>
      <p:ext uri="{BB962C8B-B14F-4D97-AF65-F5344CB8AC3E}">
        <p14:creationId xmlns:p14="http://schemas.microsoft.com/office/powerpoint/2010/main" val="3076216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800">
                <a:effectLst/>
                <a:latin typeface="Calibri" panose="020F0502020204030204" pitchFamily="34" charset="0"/>
                <a:ea typeface="Calibri" panose="020F0502020204030204" pitchFamily="34" charset="0"/>
                <a:cs typeface="Times New Roman" panose="02020603050405020304" pitchFamily="18" charset="0"/>
              </a:rPr>
              <a:t>Az 1862-ben a dél-</a:t>
            </a:r>
            <a:r>
              <a:rPr lang="hu-HU" sz="1800" err="1">
                <a:effectLst/>
                <a:latin typeface="Calibri" panose="020F0502020204030204" pitchFamily="34" charset="0"/>
                <a:ea typeface="Calibri" panose="020F0502020204030204" pitchFamily="34" charset="0"/>
                <a:cs typeface="Times New Roman" panose="02020603050405020304" pitchFamily="18" charset="0"/>
              </a:rPr>
              <a:t>karolinai</a:t>
            </a:r>
            <a:r>
              <a:rPr lang="hu-HU" sz="1800">
                <a:effectLst/>
                <a:latin typeface="Calibri" panose="020F0502020204030204" pitchFamily="34" charset="0"/>
                <a:ea typeface="Calibri" panose="020F0502020204030204" pitchFamily="34" charset="0"/>
                <a:cs typeface="Times New Roman" panose="02020603050405020304" pitchFamily="18" charset="0"/>
              </a:rPr>
              <a:t> tengeri szigeteken indult Port Royal Kísérlet egy korai kísérlet volt arra, hogy az újonnan felszabadított rabszolgákat felkészítsék a polgárháború utáni társadalomban való teljes körű demokratikus részvételre.</a:t>
            </a:r>
          </a:p>
          <a:p>
            <a:endParaRPr lang="hu-HU" sz="1800">
              <a:effectLst/>
              <a:latin typeface="Calibri" panose="020F0502020204030204" pitchFamily="34" charset="0"/>
              <a:ea typeface="Calibri" panose="020F0502020204030204" pitchFamily="34" charset="0"/>
              <a:cs typeface="Times New Roman" panose="02020603050405020304" pitchFamily="18" charset="0"/>
            </a:endParaRPr>
          </a:p>
          <a:p>
            <a:r>
              <a:rPr lang="hu-HU" sz="1800">
                <a:effectLst/>
                <a:latin typeface="Calibri" panose="020F0502020204030204" pitchFamily="34" charset="0"/>
                <a:ea typeface="Calibri" panose="020F0502020204030204" pitchFamily="34" charset="0"/>
                <a:cs typeface="Times New Roman" panose="02020603050405020304" pitchFamily="18" charset="0"/>
              </a:rPr>
              <a:t>Az 1868-ban alapított virginiai </a:t>
            </a:r>
            <a:r>
              <a:rPr lang="hu-HU" sz="1800" err="1">
                <a:effectLst/>
                <a:latin typeface="Calibri" panose="020F0502020204030204" pitchFamily="34" charset="0"/>
                <a:ea typeface="Calibri" panose="020F0502020204030204" pitchFamily="34" charset="0"/>
                <a:cs typeface="Times New Roman" panose="02020603050405020304" pitchFamily="18" charset="0"/>
              </a:rPr>
              <a:t>Hampton</a:t>
            </a:r>
            <a:r>
              <a:rPr lang="hu-HU" sz="1800">
                <a:effectLst/>
                <a:latin typeface="Calibri" panose="020F0502020204030204" pitchFamily="34" charset="0"/>
                <a:ea typeface="Calibri" panose="020F0502020204030204" pitchFamily="34" charset="0"/>
                <a:cs typeface="Times New Roman" panose="02020603050405020304" pitchFamily="18" charset="0"/>
              </a:rPr>
              <a:t> Intézet mezőgazdasági főiskolaként és tanárképzőként indult az újonnan felszabadított rabszolgák számára.</a:t>
            </a:r>
          </a:p>
          <a:p>
            <a:endParaRPr lang="hu-HU"/>
          </a:p>
        </p:txBody>
      </p:sp>
      <p:sp>
        <p:nvSpPr>
          <p:cNvPr id="4" name="Dia számának helye 3"/>
          <p:cNvSpPr>
            <a:spLocks noGrp="1"/>
          </p:cNvSpPr>
          <p:nvPr>
            <p:ph type="sldNum" sz="quarter" idx="5"/>
          </p:nvPr>
        </p:nvSpPr>
        <p:spPr/>
        <p:txBody>
          <a:bodyPr/>
          <a:lstStyle/>
          <a:p>
            <a:fld id="{D10CE9F3-4422-4194-9333-2C543A179438}" type="slidenum">
              <a:rPr lang="hu-HU" smtClean="0"/>
              <a:t>10</a:t>
            </a:fld>
            <a:endParaRPr lang="hu-HU"/>
          </a:p>
        </p:txBody>
      </p:sp>
    </p:spTree>
    <p:extLst>
      <p:ext uri="{BB962C8B-B14F-4D97-AF65-F5344CB8AC3E}">
        <p14:creationId xmlns:p14="http://schemas.microsoft.com/office/powerpoint/2010/main" val="2448452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A</a:t>
            </a:r>
            <a:r>
              <a:rPr lang="hu-HU" baseline="0" dirty="0"/>
              <a:t> 20. század fordulóján elég sok bevándorló érkezett </a:t>
            </a:r>
            <a:r>
              <a:rPr lang="hu-HU" baseline="0" dirty="0" err="1"/>
              <a:t>amerikába</a:t>
            </a:r>
            <a:r>
              <a:rPr lang="hu-HU" baseline="0" dirty="0"/>
              <a:t>, így az oktatás sürgető céljává vált őket beilleszteni az amerikai társadalomba.</a:t>
            </a:r>
          </a:p>
          <a:p>
            <a:r>
              <a:rPr lang="hu-HU" baseline="0" dirty="0"/>
              <a:t>Fontos volt, hogy ne csak a nyelvet, hanem az amerikai kultúrát is elsajátítsák.</a:t>
            </a:r>
          </a:p>
          <a:p>
            <a:r>
              <a:rPr lang="hu-HU" baseline="0" dirty="0"/>
              <a:t>Szélsőséges módszerek, pl. szappanos szájkimosás, de így is hálásak voltak </a:t>
            </a:r>
            <a:r>
              <a:rPr lang="hu-HU" baseline="0"/>
              <a:t>az iskoláknak…</a:t>
            </a:r>
          </a:p>
        </p:txBody>
      </p:sp>
      <p:sp>
        <p:nvSpPr>
          <p:cNvPr id="4" name="Dia számának helye 3"/>
          <p:cNvSpPr>
            <a:spLocks noGrp="1"/>
          </p:cNvSpPr>
          <p:nvPr>
            <p:ph type="sldNum" sz="quarter" idx="5"/>
          </p:nvPr>
        </p:nvSpPr>
        <p:spPr/>
        <p:txBody>
          <a:bodyPr/>
          <a:lstStyle/>
          <a:p>
            <a:fld id="{D10CE9F3-4422-4194-9333-2C543A179438}" type="slidenum">
              <a:rPr lang="hu-HU" smtClean="0"/>
              <a:t>11</a:t>
            </a:fld>
            <a:endParaRPr lang="hu-HU"/>
          </a:p>
        </p:txBody>
      </p:sp>
    </p:spTree>
    <p:extLst>
      <p:ext uri="{BB962C8B-B14F-4D97-AF65-F5344CB8AC3E}">
        <p14:creationId xmlns:p14="http://schemas.microsoft.com/office/powerpoint/2010/main" val="3133459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hu-HU" altLang="en-GB" dirty="0">
                <a:sym typeface="+mn-ea"/>
              </a:rPr>
              <a:t>16.sz.  Hasonló a mostanihoz de egyetemek csak egyházi emberek képzése</a:t>
            </a:r>
          </a:p>
          <a:p>
            <a:pPr marL="0" marR="0" lvl="0" indent="0" algn="l" defTabSz="914400" rtl="0" eaLnBrk="1" fontAlgn="auto" latinLnBrk="0" hangingPunct="1">
              <a:lnSpc>
                <a:spcPct val="90000"/>
              </a:lnSpc>
              <a:spcBef>
                <a:spcPts val="0"/>
              </a:spcBef>
              <a:spcAft>
                <a:spcPts val="0"/>
              </a:spcAft>
              <a:buClrTx/>
              <a:buSzTx/>
              <a:buFontTx/>
              <a:buNone/>
              <a:tabLst/>
              <a:defRPr/>
            </a:pPr>
            <a:r>
              <a:rPr lang="hu-HU" altLang="en-US" sz="1200" dirty="0"/>
              <a:t>1773 Mária Terézia reformjai + Jezsuita rend feloszlása =&gt; elkezdődik Állami középiskolai tanárképzés</a:t>
            </a:r>
          </a:p>
          <a:p>
            <a:r>
              <a:rPr lang="hu-HU" altLang="en-GB" dirty="0">
                <a:sym typeface="+mn-ea"/>
              </a:rPr>
              <a:t>1777 tovább szabályozza a tanárképzést (elég kezdetleges az egész)</a:t>
            </a:r>
          </a:p>
          <a:p>
            <a:pPr marL="0" lvl="0" indent="457200"/>
            <a:r>
              <a:rPr lang="hu-HU" altLang="en-GB" dirty="0">
                <a:sym typeface="+mn-ea"/>
              </a:rPr>
              <a:t>előtte: jezsuiták képzése 3 év tanulás és fél év ismétlés (</a:t>
            </a:r>
            <a:r>
              <a:rPr lang="en-GB" altLang="en-US" i="1" dirty="0">
                <a:sym typeface="+mn-ea"/>
              </a:rPr>
              <a:t>collegium </a:t>
            </a:r>
            <a:r>
              <a:rPr lang="en-GB" altLang="en-US" i="1" dirty="0" err="1">
                <a:sym typeface="+mn-ea"/>
              </a:rPr>
              <a:t>tentium</a:t>
            </a:r>
            <a:r>
              <a:rPr lang="hu-HU" altLang="en-GB" i="1" dirty="0">
                <a:sym typeface="+mn-ea"/>
              </a:rPr>
              <a:t>)</a:t>
            </a:r>
          </a:p>
          <a:p>
            <a:pPr lvl="1">
              <a:lnSpc>
                <a:spcPct val="90000"/>
              </a:lnSpc>
            </a:pPr>
            <a:r>
              <a:rPr lang="hu-HU" altLang="en-US" sz="1200" dirty="0">
                <a:sym typeface="+mn-ea"/>
              </a:rPr>
              <a:t>Első á</a:t>
            </a:r>
            <a:r>
              <a:rPr lang="en-GB" altLang="en-US" sz="1200" dirty="0" err="1">
                <a:sym typeface="+mn-ea"/>
              </a:rPr>
              <a:t>llami</a:t>
            </a:r>
            <a:r>
              <a:rPr lang="en-GB" altLang="en-US" sz="1200" dirty="0">
                <a:sym typeface="+mn-ea"/>
              </a:rPr>
              <a:t> </a:t>
            </a:r>
            <a:r>
              <a:rPr lang="en-GB" altLang="en-US" sz="1200" dirty="0" err="1">
                <a:sym typeface="+mn-ea"/>
              </a:rPr>
              <a:t>normák</a:t>
            </a:r>
            <a:r>
              <a:rPr lang="en-GB" altLang="en-US" sz="1200" dirty="0">
                <a:sym typeface="+mn-ea"/>
              </a:rPr>
              <a:t> a </a:t>
            </a:r>
            <a:r>
              <a:rPr lang="en-GB" altLang="en-US" sz="1200" dirty="0" err="1">
                <a:sym typeface="+mn-ea"/>
              </a:rPr>
              <a:t>tanárképzésre</a:t>
            </a:r>
            <a:r>
              <a:rPr lang="hu-HU" altLang="en-GB" sz="1200" dirty="0">
                <a:sym typeface="+mn-ea"/>
              </a:rPr>
              <a:t> </a:t>
            </a:r>
            <a:endParaRPr lang="en-GB" altLang="en-US" sz="1200" dirty="0">
              <a:sym typeface="+mn-ea"/>
            </a:endParaRPr>
          </a:p>
          <a:p>
            <a:pPr lvl="1">
              <a:lnSpc>
                <a:spcPct val="90000"/>
              </a:lnSpc>
            </a:pPr>
            <a:r>
              <a:rPr lang="en-GB" altLang="en-US" sz="1200" dirty="0" err="1">
                <a:sym typeface="+mn-ea"/>
              </a:rPr>
              <a:t>előtte</a:t>
            </a:r>
            <a:r>
              <a:rPr lang="en-GB" altLang="en-US" sz="1200" dirty="0">
                <a:sym typeface="+mn-ea"/>
              </a:rPr>
              <a:t>: </a:t>
            </a:r>
            <a:r>
              <a:rPr lang="en-GB" altLang="en-US" sz="1200" dirty="0" err="1">
                <a:sym typeface="+mn-ea"/>
              </a:rPr>
              <a:t>jezsuiták</a:t>
            </a:r>
            <a:r>
              <a:rPr lang="en-GB" altLang="en-US" sz="1200" dirty="0">
                <a:sym typeface="+mn-ea"/>
              </a:rPr>
              <a:t> </a:t>
            </a:r>
            <a:r>
              <a:rPr lang="en-GB" altLang="en-US" sz="1200" i="1" dirty="0">
                <a:sym typeface="+mn-ea"/>
              </a:rPr>
              <a:t> 3.5 </a:t>
            </a:r>
            <a:r>
              <a:rPr lang="en-GB" altLang="en-US" sz="1200" i="1" dirty="0" err="1">
                <a:sym typeface="+mn-ea"/>
              </a:rPr>
              <a:t>év</a:t>
            </a:r>
            <a:r>
              <a:rPr lang="en-GB" altLang="en-US" sz="1200" i="1" dirty="0">
                <a:sym typeface="+mn-ea"/>
              </a:rPr>
              <a:t> </a:t>
            </a:r>
            <a:r>
              <a:rPr lang="en-GB" altLang="en-US" sz="1200" i="1" dirty="0" err="1">
                <a:sym typeface="+mn-ea"/>
              </a:rPr>
              <a:t>filozófia</a:t>
            </a:r>
            <a:r>
              <a:rPr lang="en-GB" altLang="en-US" sz="1200" i="1" dirty="0">
                <a:sym typeface="+mn-ea"/>
              </a:rPr>
              <a:t>=&gt; </a:t>
            </a:r>
            <a:r>
              <a:rPr lang="en-GB" altLang="en-US" sz="1200" i="1" dirty="0" err="1">
                <a:sym typeface="+mn-ea"/>
              </a:rPr>
              <a:t>tanár</a:t>
            </a:r>
            <a:r>
              <a:rPr lang="en-GB" altLang="en-US" sz="1200" i="1" dirty="0">
                <a:sym typeface="+mn-ea"/>
              </a:rPr>
              <a:t> ( </a:t>
            </a:r>
            <a:r>
              <a:rPr lang="en-GB" altLang="en-US" sz="1200" i="1" dirty="0" err="1">
                <a:sym typeface="+mn-ea"/>
              </a:rPr>
              <a:t>piaristák</a:t>
            </a:r>
            <a:r>
              <a:rPr lang="en-GB" altLang="en-US" sz="1200" i="1" dirty="0">
                <a:sym typeface="+mn-ea"/>
              </a:rPr>
              <a:t> </a:t>
            </a:r>
            <a:r>
              <a:rPr lang="en-GB" altLang="en-US" sz="1200" i="1" dirty="0" err="1">
                <a:sym typeface="+mn-ea"/>
              </a:rPr>
              <a:t>hasonló</a:t>
            </a:r>
            <a:r>
              <a:rPr lang="en-GB" altLang="en-US" sz="1200" i="1" dirty="0">
                <a:sym typeface="+mn-ea"/>
              </a:rPr>
              <a:t>)</a:t>
            </a:r>
          </a:p>
          <a:p>
            <a:pPr lvl="1">
              <a:lnSpc>
                <a:spcPct val="90000"/>
              </a:lnSpc>
            </a:pPr>
            <a:r>
              <a:rPr lang="hu-HU" altLang="en-GB" sz="1200" i="1" dirty="0">
                <a:sym typeface="+mn-ea"/>
              </a:rPr>
              <a:t>egyszerre állami és nem hivatalos egyházi tanárképzés!!!</a:t>
            </a:r>
          </a:p>
          <a:p>
            <a:pPr marL="457200" marR="0" lvl="1" indent="0" algn="l" defTabSz="914400" rtl="0" eaLnBrk="1" fontAlgn="auto" latinLnBrk="0" hangingPunct="1">
              <a:lnSpc>
                <a:spcPct val="90000"/>
              </a:lnSpc>
              <a:spcBef>
                <a:spcPts val="0"/>
              </a:spcBef>
              <a:spcAft>
                <a:spcPts val="0"/>
              </a:spcAft>
              <a:buClrTx/>
              <a:buSzTx/>
              <a:buFontTx/>
              <a:buNone/>
              <a:tabLst/>
              <a:defRPr/>
            </a:pPr>
            <a:r>
              <a:rPr lang="hu-HU" altLang="en-GB" b="1" dirty="0">
                <a:sym typeface="+mn-ea"/>
              </a:rPr>
              <a:t>átmeneti időszak </a:t>
            </a:r>
            <a:r>
              <a:rPr lang="hu-HU" altLang="en-GB" dirty="0">
                <a:sym typeface="+mn-ea"/>
              </a:rPr>
              <a:t>után egyszerre 2 iskolába (Rendi főiskola és állami egyetem egyszerre jártak a diákok)</a:t>
            </a:r>
          </a:p>
          <a:p>
            <a:pPr lvl="1">
              <a:lnSpc>
                <a:spcPct val="90000"/>
              </a:lnSpc>
            </a:pP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lain" startAt="1806"/>
              <a:tabLst/>
              <a:defRPr/>
            </a:pPr>
            <a:r>
              <a:rPr lang="hu-HU" altLang="en-GB" b="1" dirty="0">
                <a:sym typeface="+mn-ea"/>
              </a:rPr>
              <a:t> </a:t>
            </a:r>
            <a:r>
              <a:rPr lang="hu-HU" altLang="en-GB" i="1" dirty="0">
                <a:sym typeface="+mn-ea"/>
              </a:rPr>
              <a:t>Ratio Educationis</a:t>
            </a:r>
            <a:r>
              <a:rPr lang="hu-HU" altLang="en-GB" b="1" dirty="0">
                <a:sym typeface="+mn-ea"/>
              </a:rPr>
              <a:t> </a:t>
            </a:r>
            <a:r>
              <a:rPr lang="hu-HU" altLang="en-GB" b="0" dirty="0">
                <a:sym typeface="+mn-ea"/>
              </a:rPr>
              <a:t>(rendelet)</a:t>
            </a:r>
          </a:p>
          <a:p>
            <a:pPr marL="0" marR="0" lvl="0" indent="0" algn="l" defTabSz="914400" rtl="0" eaLnBrk="1" fontAlgn="auto" latinLnBrk="0" hangingPunct="1">
              <a:lnSpc>
                <a:spcPct val="100000"/>
              </a:lnSpc>
              <a:spcBef>
                <a:spcPts val="0"/>
              </a:spcBef>
              <a:spcAft>
                <a:spcPts val="0"/>
              </a:spcAft>
              <a:buClrTx/>
              <a:buSzTx/>
              <a:buFontTx/>
              <a:buNone/>
              <a:tabLst/>
              <a:defRPr/>
            </a:pPr>
            <a:r>
              <a:rPr lang="hu-HU" altLang="en-GB" b="1" dirty="0">
                <a:sym typeface="+mn-ea"/>
              </a:rPr>
              <a:t>            </a:t>
            </a:r>
            <a:r>
              <a:rPr lang="hu-HU" altLang="en-GB" dirty="0">
                <a:sym typeface="+mn-ea"/>
              </a:rPr>
              <a:t>Egyházi képzés is újra hivatalos !!!</a:t>
            </a:r>
          </a:p>
          <a:p>
            <a:pPr lvl="1">
              <a:lnSpc>
                <a:spcPct val="90000"/>
              </a:lnSpc>
            </a:pPr>
            <a:r>
              <a:rPr lang="hu-HU" altLang="en-GB" dirty="0">
                <a:sym typeface="+mn-ea"/>
              </a:rPr>
              <a:t>Állami kontroll: Írásbeli és szóbeli vizsga</a:t>
            </a:r>
          </a:p>
          <a:p>
            <a:pPr marL="0" marR="0" lvl="0" indent="0" algn="l" defTabSz="914400" rtl="0" eaLnBrk="1" fontAlgn="auto" latinLnBrk="0" hangingPunct="1">
              <a:lnSpc>
                <a:spcPct val="100000"/>
              </a:lnSpc>
              <a:spcBef>
                <a:spcPts val="0"/>
              </a:spcBef>
              <a:spcAft>
                <a:spcPts val="0"/>
              </a:spcAft>
              <a:buClrTx/>
              <a:buSzTx/>
              <a:buFontTx/>
              <a:buNone/>
              <a:tabLst/>
              <a:defRPr/>
            </a:pPr>
            <a:r>
              <a:rPr lang="hu-HU" b="1" dirty="0"/>
              <a:t>1849 </a:t>
            </a:r>
            <a:r>
              <a:rPr lang="hu-HU" altLang="en-GB" dirty="0" err="1">
                <a:sym typeface="+mn-ea"/>
              </a:rPr>
              <a:t>Organisationsentwurf</a:t>
            </a:r>
            <a:r>
              <a:rPr lang="hu-HU" altLang="en-GB" dirty="0">
                <a:sym typeface="+mn-ea"/>
              </a:rPr>
              <a:t> [</a:t>
            </a:r>
            <a:r>
              <a:rPr lang="hu-HU" altLang="en-GB" dirty="0" err="1">
                <a:sym typeface="+mn-ea"/>
              </a:rPr>
              <a:t>organizacionzentvurf</a:t>
            </a:r>
            <a:r>
              <a:rPr lang="hu-HU" altLang="en-GB" dirty="0">
                <a:sym typeface="+mn-ea"/>
              </a:rPr>
              <a:t>] (Szervezeti tervezet)</a:t>
            </a:r>
          </a:p>
          <a:p>
            <a:pPr lvl="1">
              <a:lnSpc>
                <a:spcPct val="90000"/>
              </a:lnSpc>
            </a:pPr>
            <a:r>
              <a:rPr lang="hu-HU" altLang="en-GB" dirty="0">
                <a:sym typeface="+mn-ea"/>
              </a:rPr>
              <a:t>52-ben Magyarországra is kiterjesztették</a:t>
            </a:r>
          </a:p>
          <a:p>
            <a:pPr lvl="1">
              <a:lnSpc>
                <a:spcPct val="90000"/>
              </a:lnSpc>
            </a:pPr>
            <a:r>
              <a:rPr lang="hu-HU" altLang="en-GB" dirty="0">
                <a:sym typeface="+mn-ea"/>
              </a:rPr>
              <a:t>Képesítési vizsga és szaktanári rendszer bevezetése</a:t>
            </a:r>
          </a:p>
          <a:p>
            <a:pPr marL="457200" marR="0" lvl="1" indent="0" algn="l" defTabSz="914400" rtl="0" eaLnBrk="1" fontAlgn="auto" latinLnBrk="0" hangingPunct="1">
              <a:lnSpc>
                <a:spcPct val="90000"/>
              </a:lnSpc>
              <a:spcBef>
                <a:spcPts val="0"/>
              </a:spcBef>
              <a:spcAft>
                <a:spcPts val="0"/>
              </a:spcAft>
              <a:buClrTx/>
              <a:buSzTx/>
              <a:buFontTx/>
              <a:buNone/>
              <a:tabLst/>
              <a:defRPr/>
            </a:pPr>
            <a:r>
              <a:rPr lang="hu-HU" altLang="en-GB" dirty="0">
                <a:sym typeface="+mn-ea"/>
              </a:rPr>
              <a:t>szerzetesrendi tanárok felmentést kaptak</a:t>
            </a:r>
            <a:r>
              <a:rPr lang="hu-HU" altLang="en-GB" b="1" dirty="0">
                <a:sym typeface="+mn-ea"/>
              </a:rPr>
              <a:t> (</a:t>
            </a:r>
            <a:r>
              <a:rPr lang="hu-HU" altLang="en-GB" dirty="0">
                <a:sym typeface="+mn-ea"/>
              </a:rPr>
              <a:t>Sok a kiskapu!!!)</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hu-HU"/>
              <a:t>Mintacím szerkesztése</a:t>
            </a:r>
            <a:endParaRPr lang="en-US"/>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Kattintson ide az alcím mintájának szerkesztéséhez</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778650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áma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hu-HU"/>
              <a:t>Mintacím szerkesztése</a:t>
            </a:r>
            <a:endParaRPr lang="en-US"/>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fld id="{63A1C593-65D0-4073-BCC9-577B9352EA97}" type="datetimeFigureOut">
              <a:rPr lang="en-US" smtClean="0"/>
              <a:t>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4008393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ím és képaláírás">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hu-HU"/>
              <a:t>Mintacím szerkesztése</a:t>
            </a:r>
            <a:endParaRPr lang="en-US"/>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4" name="Date Placeholder 3"/>
          <p:cNvSpPr>
            <a:spLocks noGrp="1"/>
          </p:cNvSpPr>
          <p:nvPr>
            <p:ph type="dt" sz="half" idx="10"/>
          </p:nvPr>
        </p:nvSpPr>
        <p:spPr/>
        <p:txBody>
          <a:bodyPr/>
          <a:lstStyle/>
          <a:p>
            <a:fld id="{63A1C593-65D0-4073-BCC9-577B9352EA97}" type="datetimeFigureOut">
              <a:rPr lang="en-US" smtClean="0"/>
              <a:t>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1042950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dézet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hu-HU"/>
              <a:t>Mintacím szerkesztése</a:t>
            </a:r>
            <a:endParaRPr lang="en-US"/>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hu-HU"/>
              <a:t>Mintaszöveg szerkesztése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4" name="Date Placeholder 3"/>
          <p:cNvSpPr>
            <a:spLocks noGrp="1"/>
          </p:cNvSpPr>
          <p:nvPr>
            <p:ph type="dt" sz="half" idx="10"/>
          </p:nvPr>
        </p:nvSpPr>
        <p:spPr/>
        <p:txBody>
          <a:bodyPr/>
          <a:lstStyle/>
          <a:p>
            <a:fld id="{63A1C593-65D0-4073-BCC9-577B9352EA97}" type="datetimeFigureOut">
              <a:rPr lang="en-US" smtClean="0"/>
              <a:t>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Tree>
    <p:extLst>
      <p:ext uri="{BB962C8B-B14F-4D97-AF65-F5344CB8AC3E}">
        <p14:creationId xmlns:p14="http://schemas.microsoft.com/office/powerpoint/2010/main" val="1593851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évkártya">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hu-HU"/>
              <a:t>Mintacím szerkesztése</a:t>
            </a:r>
            <a:endParaRPr lang="en-US"/>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63A1C593-65D0-4073-BCC9-577B9352EA97}" type="datetimeFigureOut">
              <a:rPr lang="en-US" smtClean="0"/>
              <a:t>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9848357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hasá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hu-HU"/>
              <a:t>Mintacím szerkesztése</a:t>
            </a:r>
            <a:endParaRPr lang="en-US"/>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3A1C593-65D0-4073-BCC9-577B9352EA97}" type="datetimeFigureOut">
              <a:rPr lang="en-US" smtClean="0"/>
              <a:t>2/3/2024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8775308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éphasá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hu-HU"/>
              <a:t>Mintacím szerkesztése</a:t>
            </a:r>
            <a:endParaRPr lang="en-US"/>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3A1C593-65D0-4073-BCC9-577B9352EA97}" type="datetimeFigureOut">
              <a:rPr lang="en-US" smtClean="0"/>
              <a:t>2/3/2024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2065086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a:p>
        </p:txBody>
      </p:sp>
      <p:sp>
        <p:nvSpPr>
          <p:cNvPr id="3" name="Vertical Text Placeholder 2"/>
          <p:cNvSpPr>
            <a:spLocks noGrp="1"/>
          </p:cNvSpPr>
          <p:nvPr>
            <p:ph type="body" orient="vert" idx="1"/>
          </p:nvPr>
        </p:nvSpPr>
        <p:spPr/>
        <p:txBody>
          <a:bodyPr vert="eaVert" anchor="t" anchorCtr="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244122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hu-HU"/>
              <a:t>Mintacím szerkesztése</a:t>
            </a:r>
            <a:endParaRPr lang="en-US"/>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528666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7" name="Date Placeholder 3"/>
          <p:cNvSpPr>
            <a:spLocks noGrp="1"/>
          </p:cNvSpPr>
          <p:nvPr>
            <p:ph type="dt" sz="half" idx="10"/>
          </p:nvPr>
        </p:nvSpPr>
        <p:spPr/>
        <p:txBody>
          <a:bodyPr/>
          <a:lstStyle/>
          <a:p>
            <a:fld id="{63A1C593-65D0-4073-BCC9-577B9352EA97}" type="datetimeFigureOut">
              <a:rPr lang="en-US" smtClean="0"/>
              <a:t>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995839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hu-HU"/>
              <a:t>Mintacím szerkesztése</a:t>
            </a:r>
            <a:endParaRPr lang="en-US"/>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63A1C593-65D0-4073-BCC9-577B9352EA97}" type="datetimeFigureOut">
              <a:rPr lang="en-US" smtClean="0"/>
              <a:t>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825211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t>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866465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u-HU"/>
              <a:t>Mintacím szerkesztése</a:t>
            </a:r>
            <a:endParaRPr lang="en-US"/>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t>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81603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a:p>
        </p:txBody>
      </p:sp>
      <p:sp>
        <p:nvSpPr>
          <p:cNvPr id="7" name="Date Placeholder 2"/>
          <p:cNvSpPr>
            <a:spLocks noGrp="1"/>
          </p:cNvSpPr>
          <p:nvPr>
            <p:ph type="dt" sz="half" idx="10"/>
          </p:nvPr>
        </p:nvSpPr>
        <p:spPr/>
        <p:txBody>
          <a:bodyPr/>
          <a:lstStyle/>
          <a:p>
            <a:fld id="{63A1C593-65D0-4073-BCC9-577B9352EA97}" type="datetimeFigureOut">
              <a:rPr lang="en-US" smtClean="0"/>
              <a:t>2/3/2024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393666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3A1C593-65D0-4073-BCC9-577B9352EA97}" type="datetimeFigureOut">
              <a:rPr lang="en-US" smtClean="0"/>
              <a:t>2/3/2024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130287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hu-HU"/>
              <a:t>Mintacím szerkesztése</a:t>
            </a:r>
            <a:endParaRPr lang="en-US"/>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7" name="Date Placeholder 4"/>
          <p:cNvSpPr>
            <a:spLocks noGrp="1"/>
          </p:cNvSpPr>
          <p:nvPr>
            <p:ph type="dt" sz="half" idx="10"/>
          </p:nvPr>
        </p:nvSpPr>
        <p:spPr/>
        <p:txBody>
          <a:bodyPr/>
          <a:lstStyle/>
          <a:p>
            <a:fld id="{63A1C593-65D0-4073-BCC9-577B9352EA97}" type="datetimeFigureOut">
              <a:rPr lang="en-US" smtClean="0"/>
              <a:t>2/3/2024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39693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hu-HU"/>
              <a:t>Mintacím szerkesztése</a:t>
            </a:r>
            <a:endParaRPr lang="en-US"/>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fld id="{63A1C593-65D0-4073-BCC9-577B9352EA97}" type="datetimeFigureOut">
              <a:rPr lang="en-US" smtClean="0"/>
              <a:t>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76298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hu-HU"/>
              <a:t>Mintacím szerkesztése</a:t>
            </a:r>
            <a:endParaRPr lang="en-US"/>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3A1C593-65D0-4073-BCC9-577B9352EA97}" type="datetimeFigureOut">
              <a:rPr lang="en-US" smtClean="0"/>
              <a:t>2/3/2024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B618960-8005-486C-9A75-10CB2AAC16F9}" type="slidenum">
              <a:rPr lang="en-US" smtClean="0"/>
              <a:t>‹#›</a:t>
            </a:fld>
            <a:endParaRPr lang="en-US"/>
          </a:p>
        </p:txBody>
      </p:sp>
    </p:spTree>
    <p:extLst>
      <p:ext uri="{BB962C8B-B14F-4D97-AF65-F5344CB8AC3E}">
        <p14:creationId xmlns:p14="http://schemas.microsoft.com/office/powerpoint/2010/main" val="3272724641"/>
      </p:ext>
    </p:extLst>
  </p:cSld>
  <p:clrMap bg1="dk1" tx1="lt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youtube.com/watch?v=dQw4w9WgXcQ"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C28D0172-F2E0-4763-9C35-F02266495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DF6FB2B2-CE21-407F-B22E-302DADC2C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65505" y="623571"/>
            <a:ext cx="10260990" cy="3523885"/>
          </a:xfrm>
        </p:spPr>
        <p:txBody>
          <a:bodyPr>
            <a:normAutofit/>
          </a:bodyPr>
          <a:lstStyle/>
          <a:p>
            <a:pPr algn="ctr"/>
            <a:r>
              <a:rPr lang="en-GB" altLang="en-US" sz="8000" dirty="0"/>
              <a:t>A </a:t>
            </a:r>
            <a:r>
              <a:rPr lang="en-GB" altLang="en-US" sz="8000" dirty="0" err="1"/>
              <a:t>tanárság</a:t>
            </a:r>
            <a:r>
              <a:rPr lang="en-GB" altLang="en-US" sz="8000" dirty="0"/>
              <a:t> </a:t>
            </a:r>
            <a:r>
              <a:rPr lang="en-GB" altLang="en-US" sz="8000" dirty="0" err="1"/>
              <a:t>újkora</a:t>
            </a:r>
            <a:endParaRPr lang="en-GB" altLang="en-US" sz="8000" dirty="0"/>
          </a:p>
        </p:txBody>
      </p:sp>
      <p:sp>
        <p:nvSpPr>
          <p:cNvPr id="6" name="TextBox 5">
            <a:extLst>
              <a:ext uri="{FF2B5EF4-FFF2-40B4-BE49-F238E27FC236}">
                <a16:creationId xmlns:a16="http://schemas.microsoft.com/office/drawing/2014/main" id="{750F18F4-3B42-5738-F004-8CDC2DA49D83}"/>
              </a:ext>
            </a:extLst>
          </p:cNvPr>
          <p:cNvSpPr txBox="1"/>
          <p:nvPr/>
        </p:nvSpPr>
        <p:spPr>
          <a:xfrm>
            <a:off x="0" y="4826675"/>
            <a:ext cx="2451652" cy="2031325"/>
          </a:xfrm>
          <a:prstGeom prst="rect">
            <a:avLst/>
          </a:prstGeom>
          <a:noFill/>
        </p:spPr>
        <p:txBody>
          <a:bodyPr wrap="square">
            <a:spAutoFit/>
          </a:bodyPr>
          <a:lstStyle/>
          <a:p>
            <a:r>
              <a:rPr lang="hu-HU" dirty="0">
                <a:solidFill>
                  <a:schemeClr val="bg2"/>
                </a:solidFill>
              </a:rPr>
              <a:t>Készített</a:t>
            </a:r>
            <a:r>
              <a:rPr lang="en-GB" dirty="0">
                <a:solidFill>
                  <a:schemeClr val="bg2"/>
                </a:solidFill>
              </a:rPr>
              <a:t>e</a:t>
            </a:r>
            <a:r>
              <a:rPr lang="hu-HU" dirty="0">
                <a:solidFill>
                  <a:schemeClr val="bg2"/>
                </a:solidFill>
              </a:rPr>
              <a:t>:</a:t>
            </a:r>
            <a:endParaRPr lang="en-GB" dirty="0">
              <a:solidFill>
                <a:schemeClr val="bg2"/>
              </a:solidFill>
            </a:endParaRPr>
          </a:p>
          <a:p>
            <a:r>
              <a:rPr lang="hu-HU" dirty="0" err="1">
                <a:solidFill>
                  <a:schemeClr val="bg2"/>
                </a:solidFill>
              </a:rPr>
              <a:t>Sólák</a:t>
            </a:r>
            <a:r>
              <a:rPr lang="hu-HU" dirty="0">
                <a:solidFill>
                  <a:schemeClr val="bg2"/>
                </a:solidFill>
              </a:rPr>
              <a:t> Réka</a:t>
            </a:r>
          </a:p>
          <a:p>
            <a:r>
              <a:rPr lang="hu-HU" dirty="0" err="1">
                <a:solidFill>
                  <a:schemeClr val="bg2"/>
                </a:solidFill>
              </a:rPr>
              <a:t>Huang</a:t>
            </a:r>
            <a:r>
              <a:rPr lang="hu-HU" dirty="0">
                <a:solidFill>
                  <a:schemeClr val="bg2"/>
                </a:solidFill>
              </a:rPr>
              <a:t> Han</a:t>
            </a:r>
          </a:p>
          <a:p>
            <a:r>
              <a:rPr lang="hu-HU" dirty="0">
                <a:solidFill>
                  <a:schemeClr val="bg2"/>
                </a:solidFill>
              </a:rPr>
              <a:t>Pintér Erzsébet</a:t>
            </a:r>
          </a:p>
          <a:p>
            <a:r>
              <a:rPr lang="hu-HU" dirty="0" err="1">
                <a:solidFill>
                  <a:schemeClr val="bg2"/>
                </a:solidFill>
              </a:rPr>
              <a:t>Semsei</a:t>
            </a:r>
            <a:r>
              <a:rPr lang="hu-HU" dirty="0">
                <a:solidFill>
                  <a:schemeClr val="bg2"/>
                </a:solidFill>
              </a:rPr>
              <a:t> András</a:t>
            </a:r>
          </a:p>
          <a:p>
            <a:r>
              <a:rPr lang="hu-HU" dirty="0">
                <a:solidFill>
                  <a:schemeClr val="bg2"/>
                </a:solidFill>
              </a:rPr>
              <a:t>Vadas Bendegúz</a:t>
            </a:r>
          </a:p>
          <a:p>
            <a:r>
              <a:rPr lang="hu-HU" dirty="0" err="1">
                <a:solidFill>
                  <a:schemeClr val="bg2"/>
                </a:solidFill>
              </a:rPr>
              <a:t>Rakonczai</a:t>
            </a:r>
            <a:r>
              <a:rPr lang="hu-HU" dirty="0">
                <a:solidFill>
                  <a:schemeClr val="bg2"/>
                </a:solidFill>
              </a:rPr>
              <a:t> Roland</a:t>
            </a:r>
            <a:endParaRPr lang="en-GB" dirty="0">
              <a:solidFill>
                <a:schemeClr val="bg2"/>
              </a:solidFill>
            </a:endParaRPr>
          </a:p>
        </p:txBody>
      </p:sp>
      <p:sp>
        <p:nvSpPr>
          <p:cNvPr id="7" name="Date Placeholder 6">
            <a:extLst>
              <a:ext uri="{FF2B5EF4-FFF2-40B4-BE49-F238E27FC236}">
                <a16:creationId xmlns:a16="http://schemas.microsoft.com/office/drawing/2014/main" id="{4D12ECA9-7B8A-F2E7-AB86-ACE83DEDE8F1}"/>
              </a:ext>
            </a:extLst>
          </p:cNvPr>
          <p:cNvSpPr>
            <a:spLocks noGrp="1"/>
          </p:cNvSpPr>
          <p:nvPr>
            <p:ph type="dt" sz="half" idx="10"/>
          </p:nvPr>
        </p:nvSpPr>
        <p:spPr>
          <a:xfrm>
            <a:off x="10933044" y="6487658"/>
            <a:ext cx="1523695" cy="370342"/>
          </a:xfrm>
        </p:spPr>
        <p:txBody>
          <a:bodyPr/>
          <a:lstStyle/>
          <a:p>
            <a:r>
              <a:rPr lang="en-US" sz="2000">
                <a:solidFill>
                  <a:schemeClr val="bg2"/>
                </a:solidFill>
              </a:rPr>
              <a:t>2/1/2024</a:t>
            </a:r>
            <a:r>
              <a:rPr lang="en-US" sz="1800">
                <a:solidFill>
                  <a:schemeClr val="bg2"/>
                </a:solidFill>
              </a:rPr>
              <a:t> </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E9D2B6D-676B-8F7D-698A-A49DEDEF4B78}"/>
              </a:ext>
            </a:extLst>
          </p:cNvPr>
          <p:cNvSpPr>
            <a:spLocks noGrp="1"/>
          </p:cNvSpPr>
          <p:nvPr>
            <p:ph type="title"/>
          </p:nvPr>
        </p:nvSpPr>
        <p:spPr>
          <a:xfrm>
            <a:off x="838200" y="547826"/>
            <a:ext cx="5181600" cy="1325563"/>
          </a:xfrm>
        </p:spPr>
        <p:txBody>
          <a:bodyPr anchor="b"/>
          <a:lstStyle/>
          <a:p>
            <a:pPr algn="ctr"/>
            <a:r>
              <a:rPr lang="hu-HU"/>
              <a:t>Port Royal kísérlet</a:t>
            </a:r>
          </a:p>
        </p:txBody>
      </p:sp>
      <p:sp>
        <p:nvSpPr>
          <p:cNvPr id="3" name="Tartalom helye 2">
            <a:extLst>
              <a:ext uri="{FF2B5EF4-FFF2-40B4-BE49-F238E27FC236}">
                <a16:creationId xmlns:a16="http://schemas.microsoft.com/office/drawing/2014/main" id="{CA19AB66-2760-8A00-BC21-129F4FBF1A94}"/>
              </a:ext>
            </a:extLst>
          </p:cNvPr>
          <p:cNvSpPr>
            <a:spLocks noGrp="1"/>
          </p:cNvSpPr>
          <p:nvPr>
            <p:ph sz="half" idx="1"/>
          </p:nvPr>
        </p:nvSpPr>
        <p:spPr>
          <a:xfrm>
            <a:off x="1365822" y="2060575"/>
            <a:ext cx="4396339" cy="4195763"/>
          </a:xfrm>
        </p:spPr>
        <p:txBody>
          <a:bodyPr/>
          <a:lstStyle/>
          <a:p>
            <a:r>
              <a:rPr lang="hu-HU" sz="1800">
                <a:effectLst/>
                <a:latin typeface="Calibri" panose="020F0502020204030204" pitchFamily="34" charset="0"/>
                <a:ea typeface="Calibri" panose="020F0502020204030204" pitchFamily="34" charset="0"/>
                <a:cs typeface="Times New Roman" panose="02020603050405020304" pitchFamily="18" charset="0"/>
              </a:rPr>
              <a:t>A felszabadítottak rabszolgák "fehér társadalomba" való beillesztésére tett erőfeszítések</a:t>
            </a:r>
            <a:endParaRPr lang="hu-HU"/>
          </a:p>
        </p:txBody>
      </p:sp>
      <p:sp>
        <p:nvSpPr>
          <p:cNvPr id="4" name="Tartalom helye 3">
            <a:extLst>
              <a:ext uri="{FF2B5EF4-FFF2-40B4-BE49-F238E27FC236}">
                <a16:creationId xmlns:a16="http://schemas.microsoft.com/office/drawing/2014/main" id="{E7C41D0C-0165-9FD2-439B-53A3C219AC4F}"/>
              </a:ext>
            </a:extLst>
          </p:cNvPr>
          <p:cNvSpPr>
            <a:spLocks noGrp="1"/>
          </p:cNvSpPr>
          <p:nvPr>
            <p:ph sz="half" idx="2"/>
          </p:nvPr>
        </p:nvSpPr>
        <p:spPr>
          <a:xfrm>
            <a:off x="6172200" y="2056093"/>
            <a:ext cx="4396341" cy="4200245"/>
          </a:xfrm>
        </p:spPr>
        <p:txBody>
          <a:bodyPr/>
          <a:lstStyle/>
          <a:p>
            <a:r>
              <a:rPr lang="hu-HU" sz="1800" err="1">
                <a:effectLst/>
                <a:latin typeface="Calibri" panose="020F0502020204030204" pitchFamily="34" charset="0"/>
                <a:ea typeface="Calibri" panose="020F0502020204030204" pitchFamily="34" charset="0"/>
                <a:cs typeface="Times New Roman" panose="02020603050405020304" pitchFamily="18" charset="0"/>
              </a:rPr>
              <a:t>Hampton</a:t>
            </a:r>
            <a:r>
              <a:rPr lang="hu-HU" sz="1800">
                <a:effectLst/>
                <a:latin typeface="Calibri" panose="020F0502020204030204" pitchFamily="34" charset="0"/>
                <a:ea typeface="Calibri" panose="020F0502020204030204" pitchFamily="34" charset="0"/>
                <a:cs typeface="Times New Roman" panose="02020603050405020304" pitchFamily="18" charset="0"/>
              </a:rPr>
              <a:t> Institute mezőgazdasági főiskola és tanárképző az </a:t>
            </a:r>
            <a:r>
              <a:rPr lang="hu-HU" sz="1800" err="1">
                <a:effectLst/>
                <a:latin typeface="Calibri" panose="020F0502020204030204" pitchFamily="34" charset="0"/>
                <a:ea typeface="Calibri" panose="020F0502020204030204" pitchFamily="34" charset="0"/>
                <a:cs typeface="Times New Roman" panose="02020603050405020304" pitchFamily="18" charset="0"/>
              </a:rPr>
              <a:t>újonnnan</a:t>
            </a:r>
            <a:r>
              <a:rPr lang="hu-HU" sz="1800">
                <a:effectLst/>
                <a:latin typeface="Calibri" panose="020F0502020204030204" pitchFamily="34" charset="0"/>
                <a:ea typeface="Calibri" panose="020F0502020204030204" pitchFamily="34" charset="0"/>
                <a:cs typeface="Times New Roman" panose="02020603050405020304" pitchFamily="18" charset="0"/>
              </a:rPr>
              <a:t> felszabadított rabszolgák számára.</a:t>
            </a:r>
            <a:endParaRPr lang="hu-HU"/>
          </a:p>
        </p:txBody>
      </p:sp>
      <p:pic>
        <p:nvPicPr>
          <p:cNvPr id="4098" name="Picture 2" descr="Port Royal története. Az igazi “Karibi kalózvilág” története. – Darktaurid">
            <a:extLst>
              <a:ext uri="{FF2B5EF4-FFF2-40B4-BE49-F238E27FC236}">
                <a16:creationId xmlns:a16="http://schemas.microsoft.com/office/drawing/2014/main" id="{5D219D68-D363-A524-C186-8152BAB8EC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5822" y="3147526"/>
            <a:ext cx="4302222" cy="3029438"/>
          </a:xfrm>
          <a:prstGeom prst="rect">
            <a:avLst/>
          </a:prstGeom>
          <a:noFill/>
          <a:extLst>
            <a:ext uri="{909E8E84-426E-40DD-AFC4-6F175D3DCCD1}">
              <a14:hiddenFill xmlns:a14="http://schemas.microsoft.com/office/drawing/2010/main">
                <a:solidFill>
                  <a:srgbClr val="FFFFFF"/>
                </a:solidFill>
              </a14:hiddenFill>
            </a:ext>
          </a:extLst>
        </p:spPr>
      </p:pic>
      <p:sp>
        <p:nvSpPr>
          <p:cNvPr id="5" name="Cím 1">
            <a:extLst>
              <a:ext uri="{FF2B5EF4-FFF2-40B4-BE49-F238E27FC236}">
                <a16:creationId xmlns:a16="http://schemas.microsoft.com/office/drawing/2014/main" id="{D1AC9B2B-42C3-5849-8A81-A971C245E22F}"/>
              </a:ext>
            </a:extLst>
          </p:cNvPr>
          <p:cNvSpPr txBox="1">
            <a:spLocks/>
          </p:cNvSpPr>
          <p:nvPr/>
        </p:nvSpPr>
        <p:spPr>
          <a:xfrm>
            <a:off x="6172200" y="547825"/>
            <a:ext cx="5181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u-HU" err="1"/>
              <a:t>Hampton</a:t>
            </a:r>
            <a:r>
              <a:rPr lang="hu-HU"/>
              <a:t> Intézet</a:t>
            </a:r>
          </a:p>
        </p:txBody>
      </p:sp>
      <p:pic>
        <p:nvPicPr>
          <p:cNvPr id="4100" name="Picture 4" descr="The Hampton Institute: The New Building, Virginia Hall · Online Exhibitions">
            <a:extLst>
              <a:ext uri="{FF2B5EF4-FFF2-40B4-BE49-F238E27FC236}">
                <a16:creationId xmlns:a16="http://schemas.microsoft.com/office/drawing/2014/main" id="{A122F371-FB61-B912-4398-8A341F1AA5F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0" y="3147526"/>
            <a:ext cx="5181600" cy="302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4982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0ED4680-2125-4106-8CAE-36E3CF90C36F}"/>
              </a:ext>
            </a:extLst>
          </p:cNvPr>
          <p:cNvSpPr>
            <a:spLocks noGrp="1"/>
          </p:cNvSpPr>
          <p:nvPr>
            <p:ph type="title"/>
          </p:nvPr>
        </p:nvSpPr>
        <p:spPr>
          <a:xfrm>
            <a:off x="648930" y="629266"/>
            <a:ext cx="9252154" cy="1223983"/>
          </a:xfrm>
        </p:spPr>
        <p:txBody>
          <a:bodyPr>
            <a:normAutofit/>
          </a:bodyPr>
          <a:lstStyle/>
          <a:p>
            <a:r>
              <a:rPr lang="hu-HU" dirty="0" err="1"/>
              <a:t>Amerikanizáció</a:t>
            </a:r>
            <a:endParaRPr lang="hu-HU" dirty="0"/>
          </a:p>
        </p:txBody>
      </p:sp>
      <p:sp>
        <p:nvSpPr>
          <p:cNvPr id="3" name="Tartalom helye 2">
            <a:extLst>
              <a:ext uri="{FF2B5EF4-FFF2-40B4-BE49-F238E27FC236}">
                <a16:creationId xmlns:a16="http://schemas.microsoft.com/office/drawing/2014/main" id="{8BC45D1E-E9A1-A6D7-BDF9-CFFC8E960F92}"/>
              </a:ext>
            </a:extLst>
          </p:cNvPr>
          <p:cNvSpPr>
            <a:spLocks noGrp="1"/>
          </p:cNvSpPr>
          <p:nvPr>
            <p:ph idx="1"/>
          </p:nvPr>
        </p:nvSpPr>
        <p:spPr>
          <a:xfrm>
            <a:off x="1103311" y="2052214"/>
            <a:ext cx="4338409" cy="4196185"/>
          </a:xfrm>
        </p:spPr>
        <p:txBody>
          <a:bodyPr>
            <a:normAutofit/>
          </a:bodyPr>
          <a:lstStyle/>
          <a:p>
            <a:r>
              <a:rPr lang="hu-HU">
                <a:latin typeface="Calibri" panose="020F0502020204030204" pitchFamily="34" charset="0"/>
                <a:ea typeface="Calibri" panose="020F0502020204030204" pitchFamily="34" charset="0"/>
                <a:cs typeface="Times New Roman" panose="02020603050405020304" pitchFamily="18" charset="0"/>
              </a:rPr>
              <a:t>A</a:t>
            </a:r>
            <a:r>
              <a:rPr lang="hu-HU">
                <a:effectLst/>
                <a:latin typeface="Calibri" panose="020F0502020204030204" pitchFamily="34" charset="0"/>
                <a:ea typeface="Calibri" panose="020F0502020204030204" pitchFamily="34" charset="0"/>
                <a:cs typeface="Times New Roman" panose="02020603050405020304" pitchFamily="18" charset="0"/>
              </a:rPr>
              <a:t> sokszínű emberek beillesztése az amerikai főáramba</a:t>
            </a:r>
          </a:p>
          <a:p>
            <a:r>
              <a:rPr lang="hu-HU">
                <a:latin typeface="Calibri" panose="020F0502020204030204" pitchFamily="34" charset="0"/>
                <a:ea typeface="Calibri" panose="020F0502020204030204" pitchFamily="34" charset="0"/>
                <a:cs typeface="Times New Roman" panose="02020603050405020304" pitchFamily="18" charset="0"/>
              </a:rPr>
              <a:t>20. sz. fordulója: </a:t>
            </a:r>
            <a:r>
              <a:rPr lang="hu-HU">
                <a:effectLst/>
                <a:latin typeface="Calibri" panose="020F0502020204030204" pitchFamily="34" charset="0"/>
                <a:ea typeface="Calibri" panose="020F0502020204030204" pitchFamily="34" charset="0"/>
                <a:cs typeface="Times New Roman" panose="02020603050405020304" pitchFamily="18" charset="0"/>
              </a:rPr>
              <a:t>bevándorlók özönlöttek </a:t>
            </a:r>
            <a:r>
              <a:rPr lang="hu-HU">
                <a:latin typeface="Calibri" panose="020F0502020204030204" pitchFamily="34" charset="0"/>
                <a:ea typeface="Calibri" panose="020F0502020204030204" pitchFamily="34" charset="0"/>
                <a:cs typeface="Times New Roman" panose="02020603050405020304" pitchFamily="18" charset="0"/>
              </a:rPr>
              <a:t>az USA-ba</a:t>
            </a:r>
          </a:p>
          <a:p>
            <a:r>
              <a:rPr lang="hu-HU">
                <a:latin typeface="Calibri" panose="020F0502020204030204" pitchFamily="34" charset="0"/>
                <a:ea typeface="Calibri" panose="020F0502020204030204" pitchFamily="34" charset="0"/>
                <a:cs typeface="Times New Roman" panose="02020603050405020304" pitchFamily="18" charset="0"/>
              </a:rPr>
              <a:t>Szélsőséges módszerek</a:t>
            </a:r>
          </a:p>
          <a:p>
            <a:r>
              <a:rPr lang="hu-HU">
                <a:latin typeface="Calibri" panose="020F0502020204030204" pitchFamily="34" charset="0"/>
                <a:ea typeface="Calibri" panose="020F0502020204030204" pitchFamily="34" charset="0"/>
                <a:cs typeface="Times New Roman" panose="02020603050405020304" pitchFamily="18" charset="0"/>
              </a:rPr>
              <a:t>Tanárok: példaképek a diákok számára</a:t>
            </a:r>
          </a:p>
        </p:txBody>
      </p:sp>
      <p:pic>
        <p:nvPicPr>
          <p:cNvPr id="5122" name="Picture 2" descr="vidaXL amerikai zászló 90 x 150 cm - eMAG.hu">
            <a:extLst>
              <a:ext uri="{FF2B5EF4-FFF2-40B4-BE49-F238E27FC236}">
                <a16:creationId xmlns:a16="http://schemas.microsoft.com/office/drawing/2014/main" id="{3FA212E5-711F-D950-EA23-563FDC6EB25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 b="3065"/>
          <a:stretch/>
        </p:blipFill>
        <p:spPr bwMode="auto">
          <a:xfrm>
            <a:off x="6600375" y="1614710"/>
            <a:ext cx="4328691" cy="4196185"/>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9406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16" name="Rectangle 115">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411931" y="452718"/>
            <a:ext cx="4638903" cy="1400530"/>
          </a:xfrm>
        </p:spPr>
        <p:txBody>
          <a:bodyPr>
            <a:normAutofit/>
          </a:bodyPr>
          <a:lstStyle/>
          <a:p>
            <a:r>
              <a:rPr lang="hu-HU" altLang="en-US"/>
              <a:t>Magyar történelem</a:t>
            </a:r>
          </a:p>
        </p:txBody>
      </p:sp>
      <p:sp>
        <p:nvSpPr>
          <p:cNvPr id="118"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8375" y="-1573"/>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100" name="Picture 99" descr="A képen kültéri, fű, épület, fa látható&#10;&#10;Automatikusan generált leírás"/>
          <p:cNvPicPr/>
          <p:nvPr/>
        </p:nvPicPr>
        <p:blipFill rotWithShape="1">
          <a:blip r:embed="rId4"/>
          <a:srcRect l="23130" r="28465" b="-1"/>
          <a:stretch/>
        </p:blipFill>
        <p:spPr>
          <a:xfrm>
            <a:off x="3" y="10"/>
            <a:ext cx="4973099" cy="685799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a:noFill/>
        </p:spPr>
      </p:pic>
      <p:sp>
        <p:nvSpPr>
          <p:cNvPr id="120" name="Rectangle 119">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hu-HU"/>
          </a:p>
        </p:txBody>
      </p:sp>
      <p:sp>
        <p:nvSpPr>
          <p:cNvPr id="3" name="Content Placeholder 2"/>
          <p:cNvSpPr>
            <a:spLocks noGrp="1"/>
          </p:cNvSpPr>
          <p:nvPr>
            <p:ph idx="1"/>
          </p:nvPr>
        </p:nvSpPr>
        <p:spPr>
          <a:xfrm>
            <a:off x="5411930" y="1999909"/>
            <a:ext cx="4638903" cy="4195481"/>
          </a:xfrm>
        </p:spPr>
        <p:txBody>
          <a:bodyPr>
            <a:noAutofit/>
          </a:bodyPr>
          <a:lstStyle/>
          <a:p>
            <a:pPr marL="0" indent="0">
              <a:lnSpc>
                <a:spcPct val="90000"/>
              </a:lnSpc>
              <a:buNone/>
            </a:pPr>
            <a:r>
              <a:rPr lang="hu-HU" altLang="en-US" sz="1700" dirty="0"/>
              <a:t>16. sz. új iskola rendszer </a:t>
            </a:r>
          </a:p>
          <a:p>
            <a:pPr marL="457200" lvl="2">
              <a:lnSpc>
                <a:spcPct val="90000"/>
              </a:lnSpc>
            </a:pPr>
            <a:r>
              <a:rPr lang="hu-HU" altLang="en-US" sz="1700" dirty="0">
                <a:sym typeface="+mn-ea"/>
              </a:rPr>
              <a:t>hasonló a mai iskolai rendszerhez</a:t>
            </a:r>
          </a:p>
          <a:p>
            <a:pPr marL="457200" lvl="2">
              <a:lnSpc>
                <a:spcPct val="90000"/>
              </a:lnSpc>
            </a:pPr>
            <a:r>
              <a:rPr lang="hu-HU" altLang="en-US" sz="1700" dirty="0"/>
              <a:t>de kizárólag felekezet képzés</a:t>
            </a:r>
          </a:p>
          <a:p>
            <a:pPr marL="0" lvl="0" indent="0">
              <a:lnSpc>
                <a:spcPct val="90000"/>
              </a:lnSpc>
              <a:buNone/>
            </a:pPr>
            <a:r>
              <a:rPr lang="hu-HU" altLang="en-US" sz="1700" dirty="0"/>
              <a:t>1773 Mária Terézia reformjai + Jezsuiták feloszlása</a:t>
            </a:r>
          </a:p>
          <a:p>
            <a:pPr lvl="1">
              <a:lnSpc>
                <a:spcPct val="90000"/>
              </a:lnSpc>
            </a:pPr>
            <a:r>
              <a:rPr lang="hu-HU" altLang="en-US" sz="1700" dirty="0"/>
              <a:t>Állami középiskolai tanárképzés</a:t>
            </a:r>
          </a:p>
          <a:p>
            <a:pPr marL="0" lvl="0" indent="0">
              <a:lnSpc>
                <a:spcPct val="90000"/>
              </a:lnSpc>
              <a:buNone/>
            </a:pPr>
            <a:r>
              <a:rPr lang="en-GB" altLang="en-US" sz="1700" dirty="0">
                <a:sym typeface="+mn-ea"/>
              </a:rPr>
              <a:t>1777 </a:t>
            </a:r>
            <a:r>
              <a:rPr lang="en-GB" altLang="en-US" sz="1700" i="1" dirty="0">
                <a:sym typeface="+mn-ea"/>
              </a:rPr>
              <a:t>Ratio Educations</a:t>
            </a:r>
          </a:p>
          <a:p>
            <a:pPr lvl="1">
              <a:lnSpc>
                <a:spcPct val="90000"/>
              </a:lnSpc>
            </a:pPr>
            <a:r>
              <a:rPr lang="hu-HU" altLang="en-GB" sz="1700" dirty="0">
                <a:sym typeface="+mn-ea"/>
              </a:rPr>
              <a:t>tovább szabályozza a tanárképzést</a:t>
            </a:r>
            <a:endParaRPr lang="hu-HU" altLang="en-US" sz="1700" dirty="0"/>
          </a:p>
          <a:p>
            <a:pPr lvl="1">
              <a:lnSpc>
                <a:spcPct val="90000"/>
              </a:lnSpc>
            </a:pPr>
            <a:r>
              <a:rPr lang="en-GB" altLang="en-US" sz="1700" dirty="0" err="1">
                <a:sym typeface="+mn-ea"/>
              </a:rPr>
              <a:t>Állami</a:t>
            </a:r>
            <a:r>
              <a:rPr lang="en-GB" altLang="en-US" sz="1700" dirty="0">
                <a:sym typeface="+mn-ea"/>
              </a:rPr>
              <a:t> </a:t>
            </a:r>
            <a:r>
              <a:rPr lang="en-GB" altLang="en-US" sz="1700" dirty="0" err="1">
                <a:sym typeface="+mn-ea"/>
              </a:rPr>
              <a:t>normák</a:t>
            </a:r>
            <a:r>
              <a:rPr lang="en-GB" altLang="en-US" sz="1700" dirty="0">
                <a:sym typeface="+mn-ea"/>
              </a:rPr>
              <a:t> a </a:t>
            </a:r>
            <a:r>
              <a:rPr lang="en-GB" altLang="en-US" sz="1700" dirty="0" err="1">
                <a:sym typeface="+mn-ea"/>
              </a:rPr>
              <a:t>tanárképzésre</a:t>
            </a:r>
            <a:r>
              <a:rPr lang="hu-HU" altLang="en-GB" sz="1700" dirty="0">
                <a:sym typeface="+mn-ea"/>
              </a:rPr>
              <a:t> </a:t>
            </a:r>
            <a:endParaRPr lang="en-GB" altLang="en-US" sz="1700" dirty="0">
              <a:sym typeface="+mn-ea"/>
            </a:endParaRPr>
          </a:p>
          <a:p>
            <a:pPr lvl="1">
              <a:lnSpc>
                <a:spcPct val="90000"/>
              </a:lnSpc>
            </a:pPr>
            <a:r>
              <a:rPr lang="en-GB" altLang="en-US" sz="1700" dirty="0" err="1">
                <a:sym typeface="+mn-ea"/>
              </a:rPr>
              <a:t>előtte</a:t>
            </a:r>
            <a:r>
              <a:rPr lang="en-GB" altLang="en-US" sz="1700" dirty="0">
                <a:sym typeface="+mn-ea"/>
              </a:rPr>
              <a:t>: </a:t>
            </a:r>
            <a:r>
              <a:rPr lang="en-GB" altLang="en-US" sz="1700" dirty="0" err="1">
                <a:sym typeface="+mn-ea"/>
              </a:rPr>
              <a:t>jezsuiták</a:t>
            </a:r>
            <a:r>
              <a:rPr lang="en-GB" altLang="en-US" sz="1700" dirty="0">
                <a:sym typeface="+mn-ea"/>
              </a:rPr>
              <a:t> </a:t>
            </a:r>
            <a:r>
              <a:rPr lang="en-GB" altLang="en-US" sz="1700" i="1" dirty="0">
                <a:sym typeface="+mn-ea"/>
              </a:rPr>
              <a:t> 3.5 </a:t>
            </a:r>
            <a:r>
              <a:rPr lang="en-GB" altLang="en-US" sz="1700" i="1" dirty="0" err="1">
                <a:sym typeface="+mn-ea"/>
              </a:rPr>
              <a:t>év</a:t>
            </a:r>
            <a:r>
              <a:rPr lang="en-GB" altLang="en-US" sz="1700" i="1" dirty="0">
                <a:sym typeface="+mn-ea"/>
              </a:rPr>
              <a:t> </a:t>
            </a:r>
            <a:r>
              <a:rPr lang="en-GB" altLang="en-US" sz="1700" i="1" dirty="0" err="1">
                <a:sym typeface="+mn-ea"/>
              </a:rPr>
              <a:t>filozófia</a:t>
            </a:r>
            <a:r>
              <a:rPr lang="en-GB" altLang="en-US" sz="1700" i="1" dirty="0">
                <a:sym typeface="+mn-ea"/>
              </a:rPr>
              <a:t>=&gt; </a:t>
            </a:r>
            <a:r>
              <a:rPr lang="en-GB" altLang="en-US" sz="1700" i="1" dirty="0" err="1">
                <a:sym typeface="+mn-ea"/>
              </a:rPr>
              <a:t>tanár</a:t>
            </a:r>
            <a:r>
              <a:rPr lang="en-GB" altLang="en-US" sz="1700" i="1" dirty="0">
                <a:sym typeface="+mn-ea"/>
              </a:rPr>
              <a:t> ( </a:t>
            </a:r>
            <a:r>
              <a:rPr lang="en-GB" altLang="en-US" sz="1700" i="1" dirty="0" err="1">
                <a:sym typeface="+mn-ea"/>
              </a:rPr>
              <a:t>piaristák</a:t>
            </a:r>
            <a:r>
              <a:rPr lang="en-GB" altLang="en-US" sz="1700" i="1" dirty="0">
                <a:sym typeface="+mn-ea"/>
              </a:rPr>
              <a:t> </a:t>
            </a:r>
            <a:r>
              <a:rPr lang="en-GB" altLang="en-US" sz="1700" i="1" dirty="0" err="1">
                <a:sym typeface="+mn-ea"/>
              </a:rPr>
              <a:t>hasonló</a:t>
            </a:r>
            <a:r>
              <a:rPr lang="en-GB" altLang="en-US" sz="1700" i="1" dirty="0">
                <a:sym typeface="+mn-ea"/>
              </a:rPr>
              <a:t>)</a:t>
            </a:r>
          </a:p>
          <a:p>
            <a:pPr lvl="1">
              <a:lnSpc>
                <a:spcPct val="90000"/>
              </a:lnSpc>
            </a:pPr>
            <a:r>
              <a:rPr lang="hu-HU" altLang="en-GB" sz="1700" i="1" dirty="0">
                <a:sym typeface="+mn-ea"/>
              </a:rPr>
              <a:t>egyszerre állami és nem hivatalos egyházi tanárképzés</a:t>
            </a:r>
            <a:endParaRPr lang="hu-HU" altLang="en-US" sz="17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GB"/>
          </a:p>
        </p:txBody>
      </p:sp>
      <p:sp>
        <p:nvSpPr>
          <p:cNvPr id="2" name="Title 1"/>
          <p:cNvSpPr>
            <a:spLocks noGrp="1"/>
          </p:cNvSpPr>
          <p:nvPr>
            <p:ph type="title"/>
          </p:nvPr>
        </p:nvSpPr>
        <p:spPr>
          <a:xfrm>
            <a:off x="1103312" y="452718"/>
            <a:ext cx="8947522" cy="1400530"/>
          </a:xfrm>
        </p:spPr>
        <p:txBody>
          <a:bodyPr anchor="ctr">
            <a:normAutofit/>
          </a:bodyPr>
          <a:lstStyle/>
          <a:p>
            <a:r>
              <a:rPr lang="hu-HU" altLang="en-US" dirty="0">
                <a:solidFill>
                  <a:srgbClr val="FFFFFF"/>
                </a:solidFill>
              </a:rPr>
              <a:t>	Állami oktatás kezdete</a:t>
            </a:r>
          </a:p>
        </p:txBody>
      </p:sp>
      <p:sp>
        <p:nvSpPr>
          <p:cNvPr id="3" name="Content Placeholder 2"/>
          <p:cNvSpPr>
            <a:spLocks noGrp="1"/>
          </p:cNvSpPr>
          <p:nvPr>
            <p:ph idx="1"/>
          </p:nvPr>
        </p:nvSpPr>
        <p:spPr>
          <a:xfrm>
            <a:off x="1103312" y="2763520"/>
            <a:ext cx="8946541" cy="3484879"/>
          </a:xfrm>
        </p:spPr>
        <p:txBody>
          <a:bodyPr>
            <a:normAutofit/>
          </a:bodyPr>
          <a:lstStyle/>
          <a:p>
            <a:pPr lvl="0">
              <a:lnSpc>
                <a:spcPct val="90000"/>
              </a:lnSpc>
            </a:pPr>
            <a:r>
              <a:rPr lang="hu-HU" altLang="en-GB" dirty="0">
                <a:sym typeface="+mn-ea"/>
              </a:rPr>
              <a:t>1806</a:t>
            </a:r>
            <a:r>
              <a:rPr lang="hu-HU" altLang="en-GB" i="1" dirty="0">
                <a:sym typeface="+mn-ea"/>
              </a:rPr>
              <a:t> Ratio Educationis</a:t>
            </a:r>
          </a:p>
          <a:p>
            <a:pPr lvl="1">
              <a:lnSpc>
                <a:spcPct val="90000"/>
              </a:lnSpc>
            </a:pPr>
            <a:r>
              <a:rPr lang="hu-HU" altLang="en-GB" dirty="0">
                <a:sym typeface="+mn-ea"/>
              </a:rPr>
              <a:t>Rendi főiskola és állami egyetem egyszerre</a:t>
            </a:r>
          </a:p>
          <a:p>
            <a:pPr lvl="1">
              <a:lnSpc>
                <a:spcPct val="90000"/>
              </a:lnSpc>
            </a:pPr>
            <a:r>
              <a:rPr lang="hu-HU" altLang="en-GB" dirty="0">
                <a:sym typeface="+mn-ea"/>
              </a:rPr>
              <a:t>Egyházi képzés is újra hivatalos</a:t>
            </a:r>
          </a:p>
          <a:p>
            <a:pPr lvl="1">
              <a:lnSpc>
                <a:spcPct val="90000"/>
              </a:lnSpc>
            </a:pPr>
            <a:r>
              <a:rPr lang="hu-HU" altLang="en-GB" dirty="0">
                <a:sym typeface="+mn-ea"/>
              </a:rPr>
              <a:t>Állami kontroll: Írásbeli és szóbeli vizsga</a:t>
            </a:r>
          </a:p>
          <a:p>
            <a:pPr lvl="0">
              <a:lnSpc>
                <a:spcPct val="90000"/>
              </a:lnSpc>
            </a:pPr>
            <a:r>
              <a:rPr lang="hu-HU" altLang="en-GB" dirty="0">
                <a:sym typeface="+mn-ea"/>
              </a:rPr>
              <a:t>1849 </a:t>
            </a:r>
            <a:r>
              <a:rPr lang="hu-HU" altLang="en-GB" dirty="0" err="1">
                <a:sym typeface="+mn-ea"/>
              </a:rPr>
              <a:t>Organisationsentwurf</a:t>
            </a:r>
            <a:endParaRPr lang="hu-HU" altLang="en-GB" dirty="0">
              <a:sym typeface="+mn-ea"/>
            </a:endParaRPr>
          </a:p>
          <a:p>
            <a:pPr lvl="1">
              <a:lnSpc>
                <a:spcPct val="90000"/>
              </a:lnSpc>
            </a:pPr>
            <a:r>
              <a:rPr lang="hu-HU" altLang="en-GB" dirty="0">
                <a:sym typeface="+mn-ea"/>
              </a:rPr>
              <a:t>52-ben Magyarországra is kiterjesztették</a:t>
            </a:r>
          </a:p>
          <a:p>
            <a:pPr lvl="1">
              <a:lnSpc>
                <a:spcPct val="90000"/>
              </a:lnSpc>
            </a:pPr>
            <a:r>
              <a:rPr lang="hu-HU" altLang="en-GB" dirty="0">
                <a:sym typeface="+mn-ea"/>
              </a:rPr>
              <a:t>Képesítési vizsga és szaktanári rendszer bevezetése</a:t>
            </a:r>
          </a:p>
          <a:p>
            <a:pPr lvl="1">
              <a:lnSpc>
                <a:spcPct val="90000"/>
              </a:lnSpc>
            </a:pPr>
            <a:r>
              <a:rPr lang="hu-HU" altLang="en-GB" dirty="0">
                <a:sym typeface="+mn-ea"/>
              </a:rPr>
              <a:t>szerzetesrendi tanárok felmentést kaptak</a:t>
            </a:r>
          </a:p>
          <a:p>
            <a:pPr lvl="1">
              <a:lnSpc>
                <a:spcPct val="90000"/>
              </a:lnSpc>
            </a:pPr>
            <a:r>
              <a:rPr lang="hu-HU" altLang="en-GB" dirty="0">
                <a:sym typeface="+mn-ea"/>
              </a:rPr>
              <a:t>Sok a kiskapu</a:t>
            </a:r>
          </a:p>
          <a:p>
            <a:pPr lvl="0">
              <a:lnSpc>
                <a:spcPct val="90000"/>
              </a:lnSpc>
            </a:pPr>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GB"/>
          </a:p>
        </p:txBody>
      </p:sp>
      <p:sp>
        <p:nvSpPr>
          <p:cNvPr id="2" name="Title 1"/>
          <p:cNvSpPr>
            <a:spLocks noGrp="1"/>
          </p:cNvSpPr>
          <p:nvPr>
            <p:ph type="title"/>
          </p:nvPr>
        </p:nvSpPr>
        <p:spPr>
          <a:xfrm>
            <a:off x="1103312" y="452718"/>
            <a:ext cx="8947522" cy="1400530"/>
          </a:xfrm>
        </p:spPr>
        <p:txBody>
          <a:bodyPr anchor="ctr">
            <a:normAutofit/>
          </a:bodyPr>
          <a:lstStyle/>
          <a:p>
            <a:r>
              <a:rPr lang="hu-HU" altLang="en-US">
                <a:solidFill>
                  <a:srgbClr val="FFFFFF"/>
                </a:solidFill>
              </a:rPr>
              <a:t>Tanárképzés szabályozása</a:t>
            </a:r>
          </a:p>
        </p:txBody>
      </p:sp>
      <p:sp>
        <p:nvSpPr>
          <p:cNvPr id="3" name="Content Placeholder 2"/>
          <p:cNvSpPr>
            <a:spLocks noGrp="1"/>
          </p:cNvSpPr>
          <p:nvPr>
            <p:ph idx="1"/>
          </p:nvPr>
        </p:nvSpPr>
        <p:spPr>
          <a:xfrm>
            <a:off x="1103312" y="2763520"/>
            <a:ext cx="8946541" cy="3484879"/>
          </a:xfrm>
        </p:spPr>
        <p:txBody>
          <a:bodyPr>
            <a:normAutofit/>
          </a:bodyPr>
          <a:lstStyle/>
          <a:p>
            <a:pPr lvl="0"/>
            <a:r>
              <a:rPr lang="hu-HU" altLang="en-GB" dirty="0">
                <a:sym typeface="+mn-ea"/>
              </a:rPr>
              <a:t>1870 Eötvös József rendelete</a:t>
            </a:r>
          </a:p>
          <a:p>
            <a:pPr lvl="1"/>
            <a:r>
              <a:rPr lang="hu-HU" altLang="en-GB" dirty="0">
                <a:sym typeface="+mn-ea"/>
              </a:rPr>
              <a:t>tanárképző intézmények létesítése</a:t>
            </a:r>
          </a:p>
          <a:p>
            <a:pPr lvl="0"/>
            <a:r>
              <a:rPr lang="hu-HU" altLang="en-GB" dirty="0">
                <a:sym typeface="+mn-ea"/>
              </a:rPr>
              <a:t>Trefort Ágoston tovább finomítja a rendeletet</a:t>
            </a:r>
          </a:p>
          <a:p>
            <a:r>
              <a:rPr lang="hu-HU" altLang="en-GB" dirty="0">
                <a:sym typeface="+mn-ea"/>
              </a:rPr>
              <a:t>1883 középiskolai </a:t>
            </a:r>
            <a:r>
              <a:rPr lang="hu-HU" altLang="en-GB" dirty="0" err="1">
                <a:sym typeface="+mn-ea"/>
              </a:rPr>
              <a:t>tövény</a:t>
            </a:r>
            <a:r>
              <a:rPr lang="hu-HU" altLang="en-GB" dirty="0">
                <a:sym typeface="+mn-ea"/>
              </a:rPr>
              <a:t> =&gt; </a:t>
            </a:r>
            <a:r>
              <a:rPr lang="en-GB" altLang="en-US" dirty="0" err="1">
                <a:sym typeface="+mn-ea"/>
              </a:rPr>
              <a:t>mai</a:t>
            </a:r>
            <a:r>
              <a:rPr lang="en-GB" altLang="en-US" dirty="0">
                <a:sym typeface="+mn-ea"/>
              </a:rPr>
              <a:t> </a:t>
            </a:r>
            <a:r>
              <a:rPr lang="en-GB" altLang="en-US" dirty="0" err="1">
                <a:sym typeface="+mn-ea"/>
              </a:rPr>
              <a:t>iskolaren</a:t>
            </a:r>
            <a:r>
              <a:rPr lang="hu-HU" altLang="en-US" dirty="0">
                <a:sym typeface="+mn-ea"/>
              </a:rPr>
              <a:t>d</a:t>
            </a:r>
            <a:r>
              <a:rPr lang="en-GB" altLang="en-US" dirty="0" err="1">
                <a:sym typeface="+mn-ea"/>
              </a:rPr>
              <a:t>szer</a:t>
            </a:r>
            <a:r>
              <a:rPr lang="hu-HU" altLang="en-GB" dirty="0">
                <a:sym typeface="+mn-ea"/>
              </a:rPr>
              <a:t>ű</a:t>
            </a:r>
          </a:p>
          <a:p>
            <a:pPr lvl="1"/>
            <a:r>
              <a:rPr lang="hu-HU" altLang="en-GB" dirty="0">
                <a:sym typeface="+mn-ea"/>
              </a:rPr>
              <a:t>tanári képesítő vizsga kötelezővé tétele</a:t>
            </a:r>
            <a:endParaRPr lang="en-US" dirty="0"/>
          </a:p>
          <a:p>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a:extLst>
              <a:ext uri="{FF2B5EF4-FFF2-40B4-BE49-F238E27FC236}">
                <a16:creationId xmlns:a16="http://schemas.microsoft.com/office/drawing/2014/main" id="{4E045033-A260-48C9-8515-E83C0BC754C6}"/>
              </a:ext>
            </a:extLst>
          </p:cNvPr>
          <p:cNvSpPr>
            <a:spLocks noGrp="1"/>
          </p:cNvSpPr>
          <p:nvPr>
            <p:ph type="title"/>
          </p:nvPr>
        </p:nvSpPr>
        <p:spPr>
          <a:xfrm>
            <a:off x="477744" y="299915"/>
            <a:ext cx="10515600" cy="1325563"/>
          </a:xfrm>
        </p:spPr>
        <p:txBody>
          <a:bodyPr/>
          <a:lstStyle/>
          <a:p>
            <a:r>
              <a:rPr lang="hu-HU"/>
              <a:t>Tanárnők lázadása</a:t>
            </a:r>
            <a:r>
              <a:rPr lang="en-GB"/>
              <a:t> </a:t>
            </a:r>
            <a:r>
              <a:rPr lang="hu-HU"/>
              <a:t>(1890-1910)</a:t>
            </a:r>
          </a:p>
        </p:txBody>
      </p:sp>
      <p:sp>
        <p:nvSpPr>
          <p:cNvPr id="7" name="Szöveg helye 6">
            <a:extLst>
              <a:ext uri="{FF2B5EF4-FFF2-40B4-BE49-F238E27FC236}">
                <a16:creationId xmlns:a16="http://schemas.microsoft.com/office/drawing/2014/main" id="{B63C5293-4885-4F8B-BF29-C2E9231B5938}"/>
              </a:ext>
            </a:extLst>
          </p:cNvPr>
          <p:cNvSpPr>
            <a:spLocks noGrp="1"/>
          </p:cNvSpPr>
          <p:nvPr>
            <p:ph type="body" idx="1"/>
          </p:nvPr>
        </p:nvSpPr>
        <p:spPr>
          <a:xfrm>
            <a:off x="745521" y="2037434"/>
            <a:ext cx="3751066" cy="433632"/>
          </a:xfrm>
        </p:spPr>
        <p:txBody>
          <a:bodyPr>
            <a:normAutofit fontScale="92500" lnSpcReduction="20000"/>
          </a:bodyPr>
          <a:lstStyle/>
          <a:p>
            <a:r>
              <a:rPr lang="hu-HU" sz="2800" b="0"/>
              <a:t>Amerikai tanárnők:</a:t>
            </a:r>
          </a:p>
          <a:p>
            <a:endParaRPr lang="hu-HU"/>
          </a:p>
        </p:txBody>
      </p:sp>
      <p:sp>
        <p:nvSpPr>
          <p:cNvPr id="5" name="Tartalom helye 4">
            <a:extLst>
              <a:ext uri="{FF2B5EF4-FFF2-40B4-BE49-F238E27FC236}">
                <a16:creationId xmlns:a16="http://schemas.microsoft.com/office/drawing/2014/main" id="{FAD6DD9C-F106-4421-9879-A4B3972D62CE}"/>
              </a:ext>
            </a:extLst>
          </p:cNvPr>
          <p:cNvSpPr>
            <a:spLocks noGrp="1"/>
          </p:cNvSpPr>
          <p:nvPr>
            <p:ph sz="half" idx="2"/>
          </p:nvPr>
        </p:nvSpPr>
        <p:spPr>
          <a:xfrm>
            <a:off x="836612" y="2254250"/>
            <a:ext cx="5157787" cy="3684588"/>
          </a:xfrm>
        </p:spPr>
        <p:txBody>
          <a:bodyPr>
            <a:normAutofit/>
          </a:bodyPr>
          <a:lstStyle/>
          <a:p>
            <a:r>
              <a:rPr lang="hu-HU" dirty="0"/>
              <a:t>75% nő</a:t>
            </a:r>
          </a:p>
          <a:p>
            <a:r>
              <a:rPr lang="hu-HU" dirty="0"/>
              <a:t> Viselkedésüket szorosan figyelték</a:t>
            </a:r>
          </a:p>
          <a:p>
            <a:r>
              <a:rPr lang="hu-HU" dirty="0"/>
              <a:t>Rosszul fizették</a:t>
            </a:r>
          </a:p>
          <a:p>
            <a:r>
              <a:rPr lang="hu-HU" dirty="0"/>
              <a:t>Házas nőket és gyerekes nőket kitiltották</a:t>
            </a:r>
          </a:p>
          <a:p>
            <a:r>
              <a:rPr lang="hu-HU" dirty="0"/>
              <a:t>Túlzsúfolt, koszos, sötét, rosszul szellőző osztálytermek</a:t>
            </a:r>
          </a:p>
        </p:txBody>
      </p:sp>
      <p:sp>
        <p:nvSpPr>
          <p:cNvPr id="8" name="Szöveg helye 7">
            <a:extLst>
              <a:ext uri="{FF2B5EF4-FFF2-40B4-BE49-F238E27FC236}">
                <a16:creationId xmlns:a16="http://schemas.microsoft.com/office/drawing/2014/main" id="{F769F45D-2254-4514-9B5E-4C3D231A8779}"/>
              </a:ext>
            </a:extLst>
          </p:cNvPr>
          <p:cNvSpPr>
            <a:spLocks noGrp="1"/>
          </p:cNvSpPr>
          <p:nvPr>
            <p:ph type="body" sz="quarter" idx="3"/>
          </p:nvPr>
        </p:nvSpPr>
        <p:spPr>
          <a:xfrm>
            <a:off x="6172200" y="1213522"/>
            <a:ext cx="5183188" cy="823912"/>
          </a:xfrm>
        </p:spPr>
        <p:txBody>
          <a:bodyPr>
            <a:normAutofit fontScale="92500" lnSpcReduction="20000"/>
          </a:bodyPr>
          <a:lstStyle/>
          <a:p>
            <a:r>
              <a:rPr lang="hu-HU" sz="2800" b="0" err="1"/>
              <a:t>Afro</a:t>
            </a:r>
            <a:r>
              <a:rPr lang="hu-HU" sz="2800" b="0"/>
              <a:t>-amerikaiak:</a:t>
            </a:r>
          </a:p>
        </p:txBody>
      </p:sp>
      <p:sp>
        <p:nvSpPr>
          <p:cNvPr id="9" name="Tartalom helye 8">
            <a:extLst>
              <a:ext uri="{FF2B5EF4-FFF2-40B4-BE49-F238E27FC236}">
                <a16:creationId xmlns:a16="http://schemas.microsoft.com/office/drawing/2014/main" id="{4FE184B5-3F9E-4A73-93DB-8F52788FCCB3}"/>
              </a:ext>
            </a:extLst>
          </p:cNvPr>
          <p:cNvSpPr>
            <a:spLocks noGrp="1"/>
          </p:cNvSpPr>
          <p:nvPr>
            <p:ph sz="quarter" idx="4"/>
          </p:nvPr>
        </p:nvSpPr>
        <p:spPr>
          <a:xfrm>
            <a:off x="6172200" y="2254250"/>
            <a:ext cx="5183188" cy="3684588"/>
          </a:xfrm>
        </p:spPr>
        <p:txBody>
          <a:bodyPr>
            <a:normAutofit/>
          </a:bodyPr>
          <a:lstStyle/>
          <a:p>
            <a:r>
              <a:rPr lang="hu-HU"/>
              <a:t>Korlátozott erőforrás</a:t>
            </a:r>
          </a:p>
          <a:p>
            <a:r>
              <a:rPr lang="hu-HU"/>
              <a:t>Nem megfelelő anyag és </a:t>
            </a:r>
            <a:r>
              <a:rPr lang="hu-HU" err="1"/>
              <a:t>finaszírozás</a:t>
            </a:r>
            <a:r>
              <a:rPr lang="hu-HU"/>
              <a:t> </a:t>
            </a:r>
          </a:p>
          <a:p>
            <a:r>
              <a:rPr lang="hu-HU"/>
              <a:t>Kevés fizetés</a:t>
            </a:r>
          </a:p>
          <a:p>
            <a:endParaRPr lang="hu-HU"/>
          </a:p>
        </p:txBody>
      </p:sp>
      <p:pic>
        <p:nvPicPr>
          <p:cNvPr id="14" name="Kép 13">
            <a:extLst>
              <a:ext uri="{FF2B5EF4-FFF2-40B4-BE49-F238E27FC236}">
                <a16:creationId xmlns:a16="http://schemas.microsoft.com/office/drawing/2014/main" id="{A3B04813-78AA-4893-B7EA-F6D6BE82F1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01321" y="3579828"/>
            <a:ext cx="3890816" cy="2952898"/>
          </a:xfrm>
          <a:prstGeom prst="rect">
            <a:avLst/>
          </a:prstGeom>
        </p:spPr>
      </p:pic>
    </p:spTree>
    <p:extLst>
      <p:ext uri="{BB962C8B-B14F-4D97-AF65-F5344CB8AC3E}">
        <p14:creationId xmlns:p14="http://schemas.microsoft.com/office/powerpoint/2010/main" val="40008880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artalom helye 5">
            <a:extLst>
              <a:ext uri="{FF2B5EF4-FFF2-40B4-BE49-F238E27FC236}">
                <a16:creationId xmlns:a16="http://schemas.microsoft.com/office/drawing/2014/main" id="{17BF7258-60F9-4142-A843-5BD17F4B03BE}"/>
              </a:ext>
            </a:extLst>
          </p:cNvPr>
          <p:cNvSpPr>
            <a:spLocks noGrp="1"/>
          </p:cNvSpPr>
          <p:nvPr>
            <p:ph idx="1"/>
          </p:nvPr>
        </p:nvSpPr>
        <p:spPr>
          <a:xfrm>
            <a:off x="838200" y="1984902"/>
            <a:ext cx="10515600" cy="4351338"/>
          </a:xfrm>
        </p:spPr>
        <p:txBody>
          <a:bodyPr>
            <a:normAutofit/>
          </a:bodyPr>
          <a:lstStyle/>
          <a:p>
            <a:r>
              <a:rPr lang="hu-HU"/>
              <a:t>20.század első évtized</a:t>
            </a:r>
          </a:p>
          <a:p>
            <a:endParaRPr lang="hu-HU"/>
          </a:p>
          <a:p>
            <a:r>
              <a:rPr lang="hu-HU"/>
              <a:t>Mindenhol lemaradva érkeztek</a:t>
            </a:r>
          </a:p>
          <a:p>
            <a:endParaRPr lang="hu-HU"/>
          </a:p>
          <a:p>
            <a:r>
              <a:rPr lang="hu-HU"/>
              <a:t>Státusz emelkedés</a:t>
            </a:r>
          </a:p>
          <a:p>
            <a:endParaRPr lang="hu-HU"/>
          </a:p>
          <a:p>
            <a:r>
              <a:rPr lang="hu-HU"/>
              <a:t>Üzleti modell szerinti dolgozás</a:t>
            </a:r>
          </a:p>
          <a:p>
            <a:endParaRPr lang="hu-HU"/>
          </a:p>
          <a:p>
            <a:r>
              <a:rPr lang="hu-HU" err="1"/>
              <a:t>Férfiak:”Több</a:t>
            </a:r>
            <a:r>
              <a:rPr lang="hu-HU"/>
              <a:t> fizetés mint a nőknek”</a:t>
            </a:r>
          </a:p>
        </p:txBody>
      </p:sp>
      <p:sp>
        <p:nvSpPr>
          <p:cNvPr id="7" name="Szövegdoboz 6">
            <a:extLst>
              <a:ext uri="{FF2B5EF4-FFF2-40B4-BE49-F238E27FC236}">
                <a16:creationId xmlns:a16="http://schemas.microsoft.com/office/drawing/2014/main" id="{DDC47280-C77A-49AF-B54D-1CA4F866C6B2}"/>
              </a:ext>
            </a:extLst>
          </p:cNvPr>
          <p:cNvSpPr txBox="1"/>
          <p:nvPr/>
        </p:nvSpPr>
        <p:spPr>
          <a:xfrm>
            <a:off x="5735544" y="1055929"/>
            <a:ext cx="6331375" cy="2031325"/>
          </a:xfrm>
          <a:prstGeom prst="rect">
            <a:avLst/>
          </a:prstGeom>
          <a:noFill/>
        </p:spPr>
        <p:txBody>
          <a:bodyPr wrap="square" rtlCol="0">
            <a:spAutoFit/>
          </a:bodyPr>
          <a:lstStyle/>
          <a:p>
            <a:pPr algn="just"/>
            <a:r>
              <a:rPr lang="hu-HU">
                <a:solidFill>
                  <a:schemeClr val="tx1">
                    <a:alpha val="35000"/>
                  </a:schemeClr>
                </a:solidFill>
                <a:effectLst>
                  <a:outerShdw sx="1000" sy="1000" algn="ctr" rotWithShape="0">
                    <a:srgbClr val="000000"/>
                  </a:outerShdw>
                  <a:reflection endPos="0" dir="5400000" sy="-100000" algn="bl" rotWithShape="0"/>
                </a:effectLst>
              </a:rPr>
              <a:t>"Ebben az első osztályban tudatosult bennem, hogy egy tanár egy magasabb hatalomnak van alárendelve. Egyre inkább tudatosult bennem, hogy ez az alárendeltség egyre több tekintélynek minden következő évben, amíg el nem annak a veszélye, hogy ma már nemigen veszünk tudomást.” -- Marian </a:t>
            </a:r>
            <a:r>
              <a:rPr lang="hu-HU" err="1">
                <a:solidFill>
                  <a:schemeClr val="tx1">
                    <a:alpha val="35000"/>
                  </a:schemeClr>
                </a:solidFill>
                <a:effectLst>
                  <a:outerShdw sx="1000" sy="1000" algn="ctr" rotWithShape="0">
                    <a:srgbClr val="000000"/>
                  </a:outerShdw>
                  <a:reflection endPos="0" dir="5400000" sy="-100000" algn="bl" rotWithShape="0"/>
                </a:effectLst>
              </a:rPr>
              <a:t>Dogherty</a:t>
            </a:r>
            <a:r>
              <a:rPr lang="hu-HU">
                <a:solidFill>
                  <a:schemeClr val="tx1">
                    <a:alpha val="35000"/>
                  </a:schemeClr>
                </a:solidFill>
                <a:effectLst>
                  <a:outerShdw sx="1000" sy="1000" algn="ctr" rotWithShape="0">
                    <a:srgbClr val="000000"/>
                  </a:outerShdw>
                  <a:reflection endPos="0" dir="5400000" sy="-100000" algn="bl" rotWithShape="0"/>
                </a:effectLst>
              </a:rPr>
              <a:t>, tanár, Boston, 1899</a:t>
            </a:r>
          </a:p>
        </p:txBody>
      </p:sp>
      <p:pic>
        <p:nvPicPr>
          <p:cNvPr id="9" name="Kép 8">
            <a:extLst>
              <a:ext uri="{FF2B5EF4-FFF2-40B4-BE49-F238E27FC236}">
                <a16:creationId xmlns:a16="http://schemas.microsoft.com/office/drawing/2014/main" id="{E643F9D9-B156-45C6-9C15-3AB4E2905C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8188" y="2964344"/>
            <a:ext cx="2673593" cy="3583357"/>
          </a:xfrm>
          <a:prstGeom prst="rect">
            <a:avLst/>
          </a:prstGeom>
        </p:spPr>
      </p:pic>
      <p:pic>
        <p:nvPicPr>
          <p:cNvPr id="11" name="Kép 10">
            <a:extLst>
              <a:ext uri="{FF2B5EF4-FFF2-40B4-BE49-F238E27FC236}">
                <a16:creationId xmlns:a16="http://schemas.microsoft.com/office/drawing/2014/main" id="{DB02B884-37D4-4133-8E63-1CDE485CE3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3927" y="3087254"/>
            <a:ext cx="2848846" cy="3625355"/>
          </a:xfrm>
          <a:prstGeom prst="rect">
            <a:avLst/>
          </a:prstGeom>
        </p:spPr>
      </p:pic>
      <p:sp>
        <p:nvSpPr>
          <p:cNvPr id="8" name="Cím 3">
            <a:extLst>
              <a:ext uri="{FF2B5EF4-FFF2-40B4-BE49-F238E27FC236}">
                <a16:creationId xmlns:a16="http://schemas.microsoft.com/office/drawing/2014/main" id="{B710FB4C-F73E-C2A3-0E4C-D9F450541B6F}"/>
              </a:ext>
            </a:extLst>
          </p:cNvPr>
          <p:cNvSpPr txBox="1">
            <a:spLocks/>
          </p:cNvSpPr>
          <p:nvPr/>
        </p:nvSpPr>
        <p:spPr>
          <a:xfrm>
            <a:off x="477744" y="299915"/>
            <a:ext cx="10515600" cy="1325563"/>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hu-HU"/>
              <a:t>Tanárnők lázadása</a:t>
            </a:r>
            <a:r>
              <a:rPr lang="en-GB"/>
              <a:t> 2 </a:t>
            </a:r>
            <a:r>
              <a:rPr lang="hu-HU"/>
              <a:t>(1890-1910)</a:t>
            </a:r>
          </a:p>
        </p:txBody>
      </p:sp>
    </p:spTree>
    <p:extLst>
      <p:ext uri="{BB962C8B-B14F-4D97-AF65-F5344CB8AC3E}">
        <p14:creationId xmlns:p14="http://schemas.microsoft.com/office/powerpoint/2010/main" val="2179262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a:extLst>
              <a:ext uri="{FF2B5EF4-FFF2-40B4-BE49-F238E27FC236}">
                <a16:creationId xmlns:a16="http://schemas.microsoft.com/office/drawing/2014/main" id="{4E045033-A260-48C9-8515-E83C0BC754C6}"/>
              </a:ext>
            </a:extLst>
          </p:cNvPr>
          <p:cNvSpPr>
            <a:spLocks noGrp="1"/>
          </p:cNvSpPr>
          <p:nvPr>
            <p:ph type="title"/>
          </p:nvPr>
        </p:nvSpPr>
        <p:spPr/>
        <p:txBody>
          <a:bodyPr/>
          <a:lstStyle/>
          <a:p>
            <a:r>
              <a:rPr lang="hu-HU"/>
              <a:t>1910-1930</a:t>
            </a:r>
          </a:p>
        </p:txBody>
      </p:sp>
      <p:sp>
        <p:nvSpPr>
          <p:cNvPr id="5" name="Tartalom helye 4">
            <a:extLst>
              <a:ext uri="{FF2B5EF4-FFF2-40B4-BE49-F238E27FC236}">
                <a16:creationId xmlns:a16="http://schemas.microsoft.com/office/drawing/2014/main" id="{FAD6DD9C-F106-4421-9879-A4B3972D62CE}"/>
              </a:ext>
            </a:extLst>
          </p:cNvPr>
          <p:cNvSpPr>
            <a:spLocks noGrp="1"/>
          </p:cNvSpPr>
          <p:nvPr>
            <p:ph idx="1"/>
          </p:nvPr>
        </p:nvSpPr>
        <p:spPr>
          <a:xfrm>
            <a:off x="838200" y="1919893"/>
            <a:ext cx="10515600" cy="4351338"/>
          </a:xfrm>
        </p:spPr>
        <p:txBody>
          <a:bodyPr/>
          <a:lstStyle/>
          <a:p>
            <a:r>
              <a:rPr lang="hu-HU"/>
              <a:t>Sikeres tanárnők</a:t>
            </a:r>
          </a:p>
          <a:p>
            <a:endParaRPr lang="hu-HU"/>
          </a:p>
          <a:p>
            <a:r>
              <a:rPr lang="hu-HU"/>
              <a:t>Férfiak izgultak a női veszedelem miatt</a:t>
            </a:r>
          </a:p>
          <a:p>
            <a:endParaRPr lang="hu-HU"/>
          </a:p>
          <a:p>
            <a:r>
              <a:rPr lang="hu-HU"/>
              <a:t>John Dewey</a:t>
            </a:r>
          </a:p>
          <a:p>
            <a:endParaRPr lang="hu-HU"/>
          </a:p>
          <a:p>
            <a:r>
              <a:rPr lang="hu-HU"/>
              <a:t>Érv</a:t>
            </a:r>
          </a:p>
        </p:txBody>
      </p:sp>
      <p:sp>
        <p:nvSpPr>
          <p:cNvPr id="2" name="Szövegdoboz 1">
            <a:extLst>
              <a:ext uri="{FF2B5EF4-FFF2-40B4-BE49-F238E27FC236}">
                <a16:creationId xmlns:a16="http://schemas.microsoft.com/office/drawing/2014/main" id="{61DAB6AE-21DF-4EBE-B26B-D6F168802DE7}"/>
              </a:ext>
            </a:extLst>
          </p:cNvPr>
          <p:cNvSpPr txBox="1"/>
          <p:nvPr/>
        </p:nvSpPr>
        <p:spPr>
          <a:xfrm>
            <a:off x="5799549" y="1252813"/>
            <a:ext cx="6149338" cy="923330"/>
          </a:xfrm>
          <a:prstGeom prst="rect">
            <a:avLst/>
          </a:prstGeom>
          <a:noFill/>
          <a:ln>
            <a:noFill/>
          </a:ln>
        </p:spPr>
        <p:txBody>
          <a:bodyPr wrap="square" rtlCol="0">
            <a:spAutoFit/>
          </a:bodyPr>
          <a:lstStyle/>
          <a:p>
            <a:pPr algn="just"/>
            <a:r>
              <a:rPr lang="hu-HU">
                <a:solidFill>
                  <a:schemeClr val="tx1">
                    <a:alpha val="35000"/>
                  </a:schemeClr>
                </a:solidFill>
                <a:effectLst>
                  <a:outerShdw sx="1000" sy="1000" algn="ctr" rotWithShape="0">
                    <a:srgbClr val="000000"/>
                  </a:outerShdw>
                  <a:reflection endPos="0" dir="5400000" sy="-100000" algn="bl" rotWithShape="0"/>
                </a:effectLst>
              </a:rPr>
              <a:t>"Hogyan tanulhat meg a gyerek szabad és felelősségteljes polgárrá, ha a tanár meg van kötve?" -- John Dewey, oktatásfilozófus, 1918</a:t>
            </a:r>
          </a:p>
        </p:txBody>
      </p:sp>
      <p:pic>
        <p:nvPicPr>
          <p:cNvPr id="6" name="Kép 5">
            <a:extLst>
              <a:ext uri="{FF2B5EF4-FFF2-40B4-BE49-F238E27FC236}">
                <a16:creationId xmlns:a16="http://schemas.microsoft.com/office/drawing/2014/main" id="{9BEFA48F-A622-4324-8304-C9F68362ED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8998" y="2310194"/>
            <a:ext cx="4095088" cy="4095088"/>
          </a:xfrm>
          <a:prstGeom prst="rect">
            <a:avLst/>
          </a:prstGeom>
        </p:spPr>
      </p:pic>
    </p:spTree>
    <p:extLst>
      <p:ext uri="{BB962C8B-B14F-4D97-AF65-F5344CB8AC3E}">
        <p14:creationId xmlns:p14="http://schemas.microsoft.com/office/powerpoint/2010/main" val="2013606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a:extLst>
              <a:ext uri="{FF2B5EF4-FFF2-40B4-BE49-F238E27FC236}">
                <a16:creationId xmlns:a16="http://schemas.microsoft.com/office/drawing/2014/main" id="{4E045033-A260-48C9-8515-E83C0BC754C6}"/>
              </a:ext>
            </a:extLst>
          </p:cNvPr>
          <p:cNvSpPr>
            <a:spLocks noGrp="1"/>
          </p:cNvSpPr>
          <p:nvPr>
            <p:ph type="title"/>
          </p:nvPr>
        </p:nvSpPr>
        <p:spPr/>
        <p:txBody>
          <a:bodyPr/>
          <a:lstStyle/>
          <a:p>
            <a:r>
              <a:rPr lang="hu-HU"/>
              <a:t>1960-1980</a:t>
            </a:r>
          </a:p>
        </p:txBody>
      </p:sp>
      <p:sp>
        <p:nvSpPr>
          <p:cNvPr id="5" name="Tartalom helye 4">
            <a:extLst>
              <a:ext uri="{FF2B5EF4-FFF2-40B4-BE49-F238E27FC236}">
                <a16:creationId xmlns:a16="http://schemas.microsoft.com/office/drawing/2014/main" id="{FAD6DD9C-F106-4421-9879-A4B3972D62CE}"/>
              </a:ext>
            </a:extLst>
          </p:cNvPr>
          <p:cNvSpPr>
            <a:spLocks noGrp="1"/>
          </p:cNvSpPr>
          <p:nvPr>
            <p:ph idx="1"/>
          </p:nvPr>
        </p:nvSpPr>
        <p:spPr>
          <a:xfrm>
            <a:off x="586501" y="1767700"/>
            <a:ext cx="10515600" cy="4351338"/>
          </a:xfrm>
        </p:spPr>
        <p:txBody>
          <a:bodyPr/>
          <a:lstStyle/>
          <a:p>
            <a:r>
              <a:rPr lang="hu-HU"/>
              <a:t>Tanárok harciasabbá váltak</a:t>
            </a:r>
          </a:p>
          <a:p>
            <a:endParaRPr lang="hu-HU"/>
          </a:p>
          <a:p>
            <a:r>
              <a:rPr lang="hu-HU"/>
              <a:t>„</a:t>
            </a:r>
            <a:r>
              <a:rPr lang="hu-HU" err="1"/>
              <a:t>Nation</a:t>
            </a:r>
            <a:r>
              <a:rPr lang="hu-HU"/>
              <a:t> </a:t>
            </a:r>
            <a:r>
              <a:rPr lang="hu-HU" err="1"/>
              <a:t>at</a:t>
            </a:r>
            <a:r>
              <a:rPr lang="hu-HU"/>
              <a:t> </a:t>
            </a:r>
            <a:r>
              <a:rPr lang="hu-HU" err="1"/>
              <a:t>Risk</a:t>
            </a:r>
            <a:r>
              <a:rPr lang="hu-HU"/>
              <a:t>”</a:t>
            </a:r>
            <a:endParaRPr lang="en-GB"/>
          </a:p>
          <a:p>
            <a:endParaRPr lang="hu-HU"/>
          </a:p>
          <a:p>
            <a:r>
              <a:rPr lang="hu-HU"/>
              <a:t>Országos Pedagógiai Szabványügyi Testület</a:t>
            </a:r>
          </a:p>
        </p:txBody>
      </p:sp>
      <p:sp>
        <p:nvSpPr>
          <p:cNvPr id="2" name="Szövegdoboz 1">
            <a:extLst>
              <a:ext uri="{FF2B5EF4-FFF2-40B4-BE49-F238E27FC236}">
                <a16:creationId xmlns:a16="http://schemas.microsoft.com/office/drawing/2014/main" id="{043B8D05-3497-44CA-9641-500E7B72DBCB}"/>
              </a:ext>
            </a:extLst>
          </p:cNvPr>
          <p:cNvSpPr txBox="1"/>
          <p:nvPr/>
        </p:nvSpPr>
        <p:spPr>
          <a:xfrm>
            <a:off x="5591997" y="1330888"/>
            <a:ext cx="6600003" cy="2031325"/>
          </a:xfrm>
          <a:prstGeom prst="rect">
            <a:avLst/>
          </a:prstGeom>
          <a:noFill/>
        </p:spPr>
        <p:txBody>
          <a:bodyPr wrap="square" rtlCol="0">
            <a:spAutoFit/>
          </a:bodyPr>
          <a:lstStyle/>
          <a:p>
            <a:pPr algn="just"/>
            <a:r>
              <a:rPr lang="hu-HU">
                <a:solidFill>
                  <a:schemeClr val="tx1">
                    <a:alpha val="35000"/>
                  </a:schemeClr>
                </a:solidFill>
                <a:effectLst>
                  <a:outerShdw sx="1000" sy="1000" algn="ctr" rotWithShape="0">
                    <a:srgbClr val="000000"/>
                  </a:outerShdw>
                  <a:reflection endPos="0" dir="5400000" sy="-100000" algn="bl" rotWithShape="0"/>
                </a:effectLst>
              </a:rPr>
              <a:t>"Most egy professzionális megközelítésre kell áttérnünk, amely felelősségre vonja az embereket azért, hogy azt tegyék, ami jó a gyerekeknek, a tanításért és tanulásért. Ez változást igényel mind a szakszervezetek, mind a része az iskolaszékeknek, az adminisztrátoroknak, a szülőknek és a folyamatban résztvevő közösségeknek is." -- Linda Darling-Hammond, oktatási professzor</a:t>
            </a:r>
          </a:p>
        </p:txBody>
      </p:sp>
      <p:pic>
        <p:nvPicPr>
          <p:cNvPr id="6" name="Kép 5">
            <a:extLst>
              <a:ext uri="{FF2B5EF4-FFF2-40B4-BE49-F238E27FC236}">
                <a16:creationId xmlns:a16="http://schemas.microsoft.com/office/drawing/2014/main" id="{04DA5E9A-4D9D-4737-8697-A41F75A5918F}"/>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9394"/>
          <a:stretch/>
        </p:blipFill>
        <p:spPr>
          <a:xfrm>
            <a:off x="7221835" y="3429000"/>
            <a:ext cx="4601378" cy="3126850"/>
          </a:xfrm>
          <a:prstGeom prst="rect">
            <a:avLst/>
          </a:prstGeom>
        </p:spPr>
      </p:pic>
    </p:spTree>
    <p:extLst>
      <p:ext uri="{BB962C8B-B14F-4D97-AF65-F5344CB8AC3E}">
        <p14:creationId xmlns:p14="http://schemas.microsoft.com/office/powerpoint/2010/main" val="13673308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a:extLst>
              <a:ext uri="{FF2B5EF4-FFF2-40B4-BE49-F238E27FC236}">
                <a16:creationId xmlns:a16="http://schemas.microsoft.com/office/drawing/2014/main" id="{4E045033-A260-48C9-8515-E83C0BC754C6}"/>
              </a:ext>
            </a:extLst>
          </p:cNvPr>
          <p:cNvSpPr>
            <a:spLocks noGrp="1"/>
          </p:cNvSpPr>
          <p:nvPr>
            <p:ph type="title"/>
          </p:nvPr>
        </p:nvSpPr>
        <p:spPr/>
        <p:txBody>
          <a:bodyPr/>
          <a:lstStyle/>
          <a:p>
            <a:r>
              <a:rPr lang="hu-HU"/>
              <a:t>A tanárok értékelése</a:t>
            </a:r>
          </a:p>
        </p:txBody>
      </p:sp>
      <p:sp>
        <p:nvSpPr>
          <p:cNvPr id="5" name="Tartalom helye 4">
            <a:extLst>
              <a:ext uri="{FF2B5EF4-FFF2-40B4-BE49-F238E27FC236}">
                <a16:creationId xmlns:a16="http://schemas.microsoft.com/office/drawing/2014/main" id="{FAD6DD9C-F106-4421-9879-A4B3972D62CE}"/>
              </a:ext>
            </a:extLst>
          </p:cNvPr>
          <p:cNvSpPr>
            <a:spLocks noGrp="1"/>
          </p:cNvSpPr>
          <p:nvPr>
            <p:ph idx="1"/>
          </p:nvPr>
        </p:nvSpPr>
        <p:spPr/>
        <p:txBody>
          <a:bodyPr/>
          <a:lstStyle/>
          <a:p>
            <a:r>
              <a:rPr lang="hu-HU"/>
              <a:t>Nem volt átfogó eszköz tanárok értékelésre</a:t>
            </a:r>
          </a:p>
          <a:p>
            <a:endParaRPr lang="hu-HU"/>
          </a:p>
          <a:p>
            <a:r>
              <a:rPr lang="hu-HU"/>
              <a:t>Különféle minőség meghatározás</a:t>
            </a:r>
          </a:p>
          <a:p>
            <a:endParaRPr lang="hu-HU"/>
          </a:p>
          <a:p>
            <a:r>
              <a:rPr lang="hu-HU"/>
              <a:t>Óraterv és videó benyújtás</a:t>
            </a:r>
          </a:p>
          <a:p>
            <a:endParaRPr lang="hu-HU"/>
          </a:p>
        </p:txBody>
      </p:sp>
    </p:spTree>
    <p:extLst>
      <p:ext uri="{BB962C8B-B14F-4D97-AF65-F5344CB8AC3E}">
        <p14:creationId xmlns:p14="http://schemas.microsoft.com/office/powerpoint/2010/main" val="2763822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0720"/>
            <a:ext cx="9601196" cy="1303867"/>
          </a:xfrm>
        </p:spPr>
        <p:txBody>
          <a:bodyPr/>
          <a:lstStyle/>
          <a:p>
            <a:pPr algn="l"/>
            <a:r>
              <a:rPr lang="en-GB" altLang="en-US"/>
              <a:t>Rousseau (1712 – 1778)</a:t>
            </a:r>
          </a:p>
        </p:txBody>
      </p:sp>
      <p:sp>
        <p:nvSpPr>
          <p:cNvPr id="3" name="Content Placeholder 2"/>
          <p:cNvSpPr>
            <a:spLocks noGrp="1"/>
          </p:cNvSpPr>
          <p:nvPr>
            <p:ph idx="1"/>
          </p:nvPr>
        </p:nvSpPr>
        <p:spPr>
          <a:xfrm>
            <a:off x="838200" y="1825625"/>
            <a:ext cx="5257800" cy="4351655"/>
          </a:xfrm>
        </p:spPr>
        <p:txBody>
          <a:bodyPr/>
          <a:lstStyle/>
          <a:p>
            <a:r>
              <a:rPr lang="en-GB" altLang="en-US"/>
              <a:t>Felvilágosodás</a:t>
            </a:r>
          </a:p>
          <a:p>
            <a:r>
              <a:rPr lang="en-GB" altLang="en-US"/>
              <a:t>Filozófia az oktatásról (szörnyű)</a:t>
            </a:r>
          </a:p>
          <a:p>
            <a:pPr lvl="1"/>
            <a:r>
              <a:rPr lang="en-GB" altLang="en-US"/>
              <a:t>társadalom nem jó, természet jó.</a:t>
            </a:r>
          </a:p>
          <a:p>
            <a:pPr lvl="1"/>
            <a:r>
              <a:rPr lang="en-GB" altLang="en-US"/>
              <a:t>a növekedés 4 szakasza:</a:t>
            </a:r>
          </a:p>
          <a:p>
            <a:pPr lvl="2"/>
            <a:r>
              <a:rPr lang="en-GB" altLang="en-US"/>
              <a:t>0-2  év: beszédkészség megtanulása</a:t>
            </a:r>
          </a:p>
          <a:p>
            <a:pPr lvl="2"/>
            <a:r>
              <a:rPr lang="en-GB" altLang="en-US"/>
              <a:t>2-12 év: érzékszervek nevelése</a:t>
            </a:r>
          </a:p>
          <a:p>
            <a:pPr lvl="2"/>
            <a:r>
              <a:rPr lang="en-GB" altLang="en-US"/>
              <a:t>12-15 év: értelmi nevelés</a:t>
            </a:r>
          </a:p>
          <a:p>
            <a:pPr lvl="2"/>
            <a:r>
              <a:rPr lang="en-GB" altLang="en-US"/>
              <a:t>15-házasságkötés: felnőtté válás, erkölcsi nevelés, vallási nevelés</a:t>
            </a:r>
          </a:p>
        </p:txBody>
      </p:sp>
      <p:pic>
        <p:nvPicPr>
          <p:cNvPr id="4" name="Picture 3">
            <a:extLst>
              <a:ext uri="{FF2B5EF4-FFF2-40B4-BE49-F238E27FC236}">
                <a16:creationId xmlns:a16="http://schemas.microsoft.com/office/drawing/2014/main" id="{3DE59FE5-9369-3BB9-82DA-5F508E23B5FB}"/>
              </a:ext>
            </a:extLst>
          </p:cNvPr>
          <p:cNvPicPr/>
          <p:nvPr/>
        </p:nvPicPr>
        <p:blipFill>
          <a:blip r:embed="rId3"/>
          <a:stretch>
            <a:fillRect/>
          </a:stretch>
        </p:blipFill>
        <p:spPr>
          <a:xfrm>
            <a:off x="7581034" y="773849"/>
            <a:ext cx="3811149" cy="5306130"/>
          </a:xfrm>
          <a:prstGeom prst="rect">
            <a:avLst/>
          </a:prstGeom>
          <a:noFill/>
          <a:ln w="9525">
            <a:noFill/>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a:extLst>
              <a:ext uri="{FF2B5EF4-FFF2-40B4-BE49-F238E27FC236}">
                <a16:creationId xmlns:a16="http://schemas.microsoft.com/office/drawing/2014/main" id="{4E045033-A260-48C9-8515-E83C0BC754C6}"/>
              </a:ext>
            </a:extLst>
          </p:cNvPr>
          <p:cNvSpPr>
            <a:spLocks noGrp="1"/>
          </p:cNvSpPr>
          <p:nvPr>
            <p:ph type="title"/>
          </p:nvPr>
        </p:nvSpPr>
        <p:spPr/>
        <p:txBody>
          <a:bodyPr/>
          <a:lstStyle/>
          <a:p>
            <a:r>
              <a:rPr lang="hu-HU"/>
              <a:t>1990-tól </a:t>
            </a:r>
            <a:r>
              <a:rPr lang="hu-HU" err="1"/>
              <a:t>napajainkig</a:t>
            </a:r>
            <a:endParaRPr lang="hu-HU"/>
          </a:p>
        </p:txBody>
      </p:sp>
      <p:sp>
        <p:nvSpPr>
          <p:cNvPr id="5" name="Tartalom helye 4">
            <a:extLst>
              <a:ext uri="{FF2B5EF4-FFF2-40B4-BE49-F238E27FC236}">
                <a16:creationId xmlns:a16="http://schemas.microsoft.com/office/drawing/2014/main" id="{FAD6DD9C-F106-4421-9879-A4B3972D62CE}"/>
              </a:ext>
            </a:extLst>
          </p:cNvPr>
          <p:cNvSpPr>
            <a:spLocks noGrp="1"/>
          </p:cNvSpPr>
          <p:nvPr>
            <p:ph idx="1"/>
          </p:nvPr>
        </p:nvSpPr>
        <p:spPr/>
        <p:txBody>
          <a:bodyPr/>
          <a:lstStyle/>
          <a:p>
            <a:r>
              <a:rPr lang="hu-HU"/>
              <a:t>Alacsony fizetés és tisztelethiány</a:t>
            </a:r>
          </a:p>
          <a:p>
            <a:endParaRPr lang="hu-HU"/>
          </a:p>
          <a:p>
            <a:r>
              <a:rPr lang="hu-HU"/>
              <a:t>Tanítványaik  inspirálják és kihívásokkal látják el</a:t>
            </a:r>
          </a:p>
        </p:txBody>
      </p:sp>
      <p:sp>
        <p:nvSpPr>
          <p:cNvPr id="2" name="Szövegdoboz 1">
            <a:extLst>
              <a:ext uri="{FF2B5EF4-FFF2-40B4-BE49-F238E27FC236}">
                <a16:creationId xmlns:a16="http://schemas.microsoft.com/office/drawing/2014/main" id="{316A8951-37E5-4DFA-8644-82DE0D045A0A}"/>
              </a:ext>
            </a:extLst>
          </p:cNvPr>
          <p:cNvSpPr txBox="1"/>
          <p:nvPr/>
        </p:nvSpPr>
        <p:spPr>
          <a:xfrm rot="21406502">
            <a:off x="6320753" y="1236657"/>
            <a:ext cx="5580668" cy="923330"/>
          </a:xfrm>
          <a:prstGeom prst="rect">
            <a:avLst/>
          </a:prstGeom>
          <a:noFill/>
        </p:spPr>
        <p:txBody>
          <a:bodyPr wrap="square" rtlCol="0">
            <a:spAutoFit/>
          </a:bodyPr>
          <a:lstStyle/>
          <a:p>
            <a:r>
              <a:rPr lang="hu-HU">
                <a:solidFill>
                  <a:schemeClr val="tx1">
                    <a:alpha val="35000"/>
                  </a:schemeClr>
                </a:solidFill>
                <a:effectLst>
                  <a:outerShdw sx="1000" sy="1000" algn="ctr" rotWithShape="0">
                    <a:srgbClr val="000000"/>
                  </a:outerShdw>
                  <a:reflection endPos="0" dir="5400000" sy="-100000" algn="bl" rotWithShape="0"/>
                </a:effectLst>
              </a:rPr>
              <a:t>"Nincs igazán kifizetődőbb, mint látni, hogy egy diák, aki hihetetlen potenciállal rendelkezik, jó tanulóként újjászületik." -- Alex White, tanár, New York, 2000</a:t>
            </a:r>
          </a:p>
        </p:txBody>
      </p:sp>
      <p:pic>
        <p:nvPicPr>
          <p:cNvPr id="10" name="Kép 9">
            <a:extLst>
              <a:ext uri="{FF2B5EF4-FFF2-40B4-BE49-F238E27FC236}">
                <a16:creationId xmlns:a16="http://schemas.microsoft.com/office/drawing/2014/main" id="{57F9CBEA-CB75-4A22-A053-00105E2DCD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5131" y="3429000"/>
            <a:ext cx="5646655" cy="3176244"/>
          </a:xfrm>
          <a:prstGeom prst="rect">
            <a:avLst/>
          </a:prstGeom>
        </p:spPr>
      </p:pic>
      <p:pic>
        <p:nvPicPr>
          <p:cNvPr id="12" name="Kép 11">
            <a:extLst>
              <a:ext uri="{FF2B5EF4-FFF2-40B4-BE49-F238E27FC236}">
                <a16:creationId xmlns:a16="http://schemas.microsoft.com/office/drawing/2014/main" id="{AFA177FC-975E-4E0B-A3F2-B4CCA9F071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3451493"/>
            <a:ext cx="4651343" cy="3153751"/>
          </a:xfrm>
          <a:prstGeom prst="rect">
            <a:avLst/>
          </a:prstGeom>
        </p:spPr>
      </p:pic>
    </p:spTree>
    <p:extLst>
      <p:ext uri="{BB962C8B-B14F-4D97-AF65-F5344CB8AC3E}">
        <p14:creationId xmlns:p14="http://schemas.microsoft.com/office/powerpoint/2010/main" val="36219659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A278202-7CB3-557B-2337-85207A8A083C}"/>
              </a:ext>
            </a:extLst>
          </p:cNvPr>
          <p:cNvSpPr>
            <a:spLocks noGrp="1"/>
          </p:cNvSpPr>
          <p:nvPr>
            <p:ph type="title"/>
          </p:nvPr>
        </p:nvSpPr>
        <p:spPr>
          <a:xfrm>
            <a:off x="1497495" y="2728735"/>
            <a:ext cx="8693426" cy="1400530"/>
          </a:xfrm>
        </p:spPr>
        <p:txBody>
          <a:bodyPr/>
          <a:lstStyle/>
          <a:p>
            <a:r>
              <a:rPr lang="hu-HU" sz="6000"/>
              <a:t>Köszönjük a figyelmet!</a:t>
            </a:r>
          </a:p>
        </p:txBody>
      </p:sp>
      <p:sp>
        <p:nvSpPr>
          <p:cNvPr id="3" name="Tartalom helye 2">
            <a:extLst>
              <a:ext uri="{FF2B5EF4-FFF2-40B4-BE49-F238E27FC236}">
                <a16:creationId xmlns:a16="http://schemas.microsoft.com/office/drawing/2014/main" id="{BF8EA323-C3A1-76DF-E17E-A8DDE48798D4}"/>
              </a:ext>
            </a:extLst>
          </p:cNvPr>
          <p:cNvSpPr>
            <a:spLocks noGrp="1"/>
          </p:cNvSpPr>
          <p:nvPr>
            <p:ph idx="1"/>
          </p:nvPr>
        </p:nvSpPr>
        <p:spPr>
          <a:xfrm>
            <a:off x="0" y="0"/>
            <a:ext cx="2743200" cy="2280542"/>
          </a:xfrm>
        </p:spPr>
        <p:txBody>
          <a:bodyPr>
            <a:normAutofit/>
          </a:bodyPr>
          <a:lstStyle/>
          <a:p>
            <a:r>
              <a:rPr lang="en-GB" err="1"/>
              <a:t>Forrásjegyzék</a:t>
            </a:r>
            <a:r>
              <a:rPr lang="en-GB"/>
              <a:t>:</a:t>
            </a:r>
          </a:p>
          <a:p>
            <a:pPr lvl="1"/>
            <a:r>
              <a:rPr lang="en-GB" sz="2000">
                <a:hlinkClick r:id="rId2"/>
              </a:rPr>
              <a:t>Wikipedia.org</a:t>
            </a:r>
          </a:p>
          <a:p>
            <a:pPr lvl="1"/>
            <a:r>
              <a:rPr lang="en-GB" sz="2000">
                <a:hlinkClick r:id="rId2"/>
              </a:rPr>
              <a:t>Archive.org</a:t>
            </a:r>
          </a:p>
          <a:p>
            <a:pPr lvl="1"/>
            <a:r>
              <a:rPr lang="en-GB" sz="2000">
                <a:hlinkClick r:id="rId2"/>
              </a:rPr>
              <a:t>Docplayer.hu</a:t>
            </a:r>
          </a:p>
          <a:p>
            <a:pPr lvl="1"/>
            <a:r>
              <a:rPr lang="en-GB" sz="2000">
                <a:hlinkClick r:id="rId2"/>
              </a:rPr>
              <a:t>Jstor.org</a:t>
            </a:r>
            <a:endParaRPr lang="en-GB" sz="2000"/>
          </a:p>
        </p:txBody>
      </p:sp>
    </p:spTree>
    <p:extLst>
      <p:ext uri="{BB962C8B-B14F-4D97-AF65-F5344CB8AC3E}">
        <p14:creationId xmlns:p14="http://schemas.microsoft.com/office/powerpoint/2010/main" val="12146029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drape" invX="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a:t>1772-től 1800-as évek elejéig</a:t>
            </a:r>
          </a:p>
        </p:txBody>
      </p:sp>
      <p:sp>
        <p:nvSpPr>
          <p:cNvPr id="3" name="Content Placeholder 2"/>
          <p:cNvSpPr>
            <a:spLocks noGrp="1"/>
          </p:cNvSpPr>
          <p:nvPr>
            <p:ph idx="1"/>
          </p:nvPr>
        </p:nvSpPr>
        <p:spPr>
          <a:xfrm>
            <a:off x="838200" y="2322512"/>
            <a:ext cx="4660900" cy="2212975"/>
          </a:xfrm>
        </p:spPr>
        <p:txBody>
          <a:bodyPr>
            <a:normAutofit/>
          </a:bodyPr>
          <a:lstStyle/>
          <a:p>
            <a:r>
              <a:rPr lang="en-GB" altLang="en-US" err="1"/>
              <a:t>Férfi</a:t>
            </a:r>
            <a:r>
              <a:rPr lang="en-GB" altLang="en-US"/>
              <a:t> </a:t>
            </a:r>
            <a:r>
              <a:rPr lang="en-GB" altLang="en-US" err="1"/>
              <a:t>tanárok</a:t>
            </a:r>
            <a:endParaRPr lang="en-GB" altLang="en-US"/>
          </a:p>
          <a:p>
            <a:r>
              <a:rPr lang="en-GB" altLang="en-US"/>
              <a:t>Nem </a:t>
            </a:r>
            <a:r>
              <a:rPr lang="en-GB" altLang="en-US" err="1"/>
              <a:t>kellett</a:t>
            </a:r>
            <a:r>
              <a:rPr lang="en-GB" altLang="en-US"/>
              <a:t> </a:t>
            </a:r>
            <a:r>
              <a:rPr lang="en-GB" altLang="en-US" err="1"/>
              <a:t>tanár</a:t>
            </a:r>
            <a:r>
              <a:rPr lang="en-GB" altLang="en-US"/>
              <a:t> </a:t>
            </a:r>
            <a:r>
              <a:rPr lang="en-GB" altLang="en-US" err="1"/>
              <a:t>végzettség</a:t>
            </a:r>
            <a:endParaRPr lang="en-GB" altLang="en-US"/>
          </a:p>
          <a:p>
            <a:r>
              <a:rPr lang="en-GB" altLang="en-US" err="1"/>
              <a:t>Szórványos</a:t>
            </a:r>
            <a:r>
              <a:rPr lang="en-GB" altLang="en-US"/>
              <a:t> </a:t>
            </a:r>
            <a:r>
              <a:rPr lang="en-GB" altLang="en-US" err="1"/>
              <a:t>tanítás</a:t>
            </a:r>
            <a:endParaRPr lang="en-GB" altLang="en-US"/>
          </a:p>
          <a:p>
            <a:r>
              <a:rPr lang="en-GB" altLang="en-US" err="1"/>
              <a:t>Ambíciózus</a:t>
            </a:r>
            <a:r>
              <a:rPr lang="en-GB" altLang="en-US"/>
              <a:t> </a:t>
            </a:r>
            <a:r>
              <a:rPr lang="en-GB" altLang="en-US" err="1"/>
              <a:t>pedagógusok</a:t>
            </a:r>
            <a:r>
              <a:rPr lang="en-GB" altLang="en-US"/>
              <a:t> =&gt; </a:t>
            </a:r>
            <a:r>
              <a:rPr lang="en-GB" altLang="en-US" err="1"/>
              <a:t>tanítás</a:t>
            </a:r>
            <a:r>
              <a:rPr lang="en-GB" altLang="en-US"/>
              <a:t> </a:t>
            </a:r>
            <a:r>
              <a:rPr lang="en-GB" altLang="en-US" err="1"/>
              <a:t>mellékes</a:t>
            </a:r>
            <a:endParaRPr lang="en-GB" altLang="en-US"/>
          </a:p>
        </p:txBody>
      </p:sp>
      <p:pic>
        <p:nvPicPr>
          <p:cNvPr id="4" name="Picture 3"/>
          <p:cNvPicPr>
            <a:picLocks noChangeAspect="1"/>
          </p:cNvPicPr>
          <p:nvPr/>
        </p:nvPicPr>
        <p:blipFill>
          <a:blip r:embed="rId2"/>
          <a:stretch>
            <a:fillRect/>
          </a:stretch>
        </p:blipFill>
        <p:spPr>
          <a:xfrm>
            <a:off x="5603262" y="2322512"/>
            <a:ext cx="6174740" cy="1899920"/>
          </a:xfrm>
          <a:prstGeom prst="rect">
            <a:avLst/>
          </a:prstGeom>
        </p:spPr>
      </p:pic>
      <p:sp>
        <p:nvSpPr>
          <p:cNvPr id="5" name="Text Box 4"/>
          <p:cNvSpPr txBox="1"/>
          <p:nvPr/>
        </p:nvSpPr>
        <p:spPr>
          <a:xfrm>
            <a:off x="5624195" y="4222432"/>
            <a:ext cx="5729605" cy="368300"/>
          </a:xfrm>
          <a:prstGeom prst="rect">
            <a:avLst/>
          </a:prstGeom>
          <a:noFill/>
        </p:spPr>
        <p:txBody>
          <a:bodyPr wrap="square" rtlCol="0">
            <a:spAutoFit/>
          </a:bodyPr>
          <a:lstStyle/>
          <a:p>
            <a:r>
              <a:rPr lang="en-GB" altLang="en-US"/>
              <a:t>Virginia Gazette - (1772 aug. 20)</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sz="4000"/>
              <a:t>Horace Mann (1796 – 1859)</a:t>
            </a:r>
          </a:p>
        </p:txBody>
      </p:sp>
      <p:sp>
        <p:nvSpPr>
          <p:cNvPr id="3" name="Content Placeholder 2"/>
          <p:cNvSpPr>
            <a:spLocks noGrp="1"/>
          </p:cNvSpPr>
          <p:nvPr>
            <p:ph idx="1"/>
          </p:nvPr>
        </p:nvSpPr>
        <p:spPr>
          <a:xfrm>
            <a:off x="646111" y="1756860"/>
            <a:ext cx="6195060" cy="4351655"/>
          </a:xfrm>
        </p:spPr>
        <p:txBody>
          <a:bodyPr>
            <a:normAutofit/>
          </a:bodyPr>
          <a:lstStyle/>
          <a:p>
            <a:r>
              <a:rPr lang="en-GB" altLang="en-US" sz="2800" dirty="0"/>
              <a:t>Az </a:t>
            </a:r>
            <a:r>
              <a:rPr lang="en-GB" altLang="en-US" sz="2800" dirty="0" err="1"/>
              <a:t>amerikai</a:t>
            </a:r>
            <a:r>
              <a:rPr lang="en-GB" altLang="en-US" sz="2800" dirty="0"/>
              <a:t> </a:t>
            </a:r>
            <a:r>
              <a:rPr lang="en-GB" altLang="en-US" sz="2800" dirty="0" err="1"/>
              <a:t>oktatás</a:t>
            </a:r>
            <a:r>
              <a:rPr lang="en-GB" altLang="en-US" sz="2800" dirty="0"/>
              <a:t> </a:t>
            </a:r>
            <a:r>
              <a:rPr lang="en-GB" altLang="en-US" sz="2800" dirty="0" err="1"/>
              <a:t>atyja</a:t>
            </a:r>
            <a:endParaRPr lang="en-GB" altLang="en-US" sz="2800" dirty="0"/>
          </a:p>
          <a:p>
            <a:r>
              <a:rPr lang="en-GB" altLang="en-US" sz="2800" dirty="0" err="1"/>
              <a:t>Tanárképző</a:t>
            </a:r>
            <a:r>
              <a:rPr lang="en-GB" altLang="en-US" sz="2800" dirty="0"/>
              <a:t> </a:t>
            </a:r>
            <a:r>
              <a:rPr lang="en-GB" altLang="en-US" sz="2800" dirty="0" err="1"/>
              <a:t>intézmények</a:t>
            </a:r>
            <a:r>
              <a:rPr lang="en-GB" altLang="en-US" sz="2800" dirty="0"/>
              <a:t> </a:t>
            </a:r>
            <a:r>
              <a:rPr lang="en-GB" altLang="en-US" sz="2800" dirty="0" err="1"/>
              <a:t>alapítása</a:t>
            </a:r>
            <a:r>
              <a:rPr lang="hu-HU" altLang="en-US" sz="2800" dirty="0"/>
              <a:t> (</a:t>
            </a:r>
            <a:r>
              <a:rPr lang="hu-HU" altLang="en-US" sz="2800" dirty="0" err="1"/>
              <a:t>normal</a:t>
            </a:r>
            <a:r>
              <a:rPr lang="hu-HU" altLang="en-US" sz="2800" dirty="0"/>
              <a:t> </a:t>
            </a:r>
            <a:r>
              <a:rPr lang="hu-HU" altLang="en-US" sz="2800" dirty="0" err="1"/>
              <a:t>school</a:t>
            </a:r>
            <a:r>
              <a:rPr lang="hu-HU" altLang="en-US" sz="2800"/>
              <a:t>)</a:t>
            </a:r>
            <a:endParaRPr lang="en-GB" altLang="en-US" sz="2800"/>
          </a:p>
          <a:p>
            <a:r>
              <a:rPr lang="en-GB" altLang="en-US" sz="2800" dirty="0"/>
              <a:t>Mann-t </a:t>
            </a:r>
            <a:r>
              <a:rPr lang="en-GB" altLang="en-US" sz="2800" dirty="0" err="1"/>
              <a:t>megválasztották</a:t>
            </a:r>
            <a:r>
              <a:rPr lang="en-GB" altLang="en-US" sz="2800" dirty="0"/>
              <a:t> </a:t>
            </a:r>
            <a:r>
              <a:rPr lang="en-GB" altLang="en-US" sz="2800" dirty="0" err="1"/>
              <a:t>az</a:t>
            </a:r>
            <a:r>
              <a:rPr lang="en-GB" altLang="en-US" sz="2800" dirty="0"/>
              <a:t> </a:t>
            </a:r>
            <a:r>
              <a:rPr lang="en-GB" altLang="en-US" sz="2800" dirty="0" err="1"/>
              <a:t>Amerikai</a:t>
            </a:r>
            <a:r>
              <a:rPr lang="en-GB" altLang="en-US" sz="2800" dirty="0"/>
              <a:t> </a:t>
            </a:r>
            <a:r>
              <a:rPr lang="en-GB" altLang="en-US" sz="2800" dirty="0" err="1"/>
              <a:t>Egyesült</a:t>
            </a:r>
            <a:r>
              <a:rPr lang="en-GB" altLang="en-US" sz="2800" dirty="0"/>
              <a:t> </a:t>
            </a:r>
            <a:r>
              <a:rPr lang="en-GB" altLang="en-US" sz="2800" dirty="0" err="1"/>
              <a:t>Államok</a:t>
            </a:r>
            <a:r>
              <a:rPr lang="en-GB" altLang="en-US" sz="2800" dirty="0"/>
              <a:t> </a:t>
            </a:r>
            <a:r>
              <a:rPr lang="en-GB" altLang="en-US" sz="2800" dirty="0" err="1"/>
              <a:t>Képviselőházába</a:t>
            </a:r>
            <a:endParaRPr lang="en-GB" altLang="en-US" sz="2800" dirty="0"/>
          </a:p>
          <a:p>
            <a:r>
              <a:rPr lang="en-GB" altLang="en-US" sz="2800" dirty="0"/>
              <a:t>Henry Barnard, Catharine Beecher, James G. Carter</a:t>
            </a:r>
          </a:p>
        </p:txBody>
      </p:sp>
      <p:pic>
        <p:nvPicPr>
          <p:cNvPr id="100" name="Picture 99"/>
          <p:cNvPicPr/>
          <p:nvPr/>
        </p:nvPicPr>
        <p:blipFill>
          <a:blip r:embed="rId2"/>
          <a:stretch>
            <a:fillRect/>
          </a:stretch>
        </p:blipFill>
        <p:spPr>
          <a:xfrm>
            <a:off x="7583988" y="749484"/>
            <a:ext cx="4162915" cy="5359031"/>
          </a:xfrm>
          <a:prstGeom prst="rect">
            <a:avLst/>
          </a:prstGeom>
          <a:noFill/>
          <a:ln w="9525">
            <a:noFill/>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a:t>1820-1830</a:t>
            </a:r>
          </a:p>
        </p:txBody>
      </p:sp>
      <p:sp>
        <p:nvSpPr>
          <p:cNvPr id="3" name="Content Placeholder 2"/>
          <p:cNvSpPr>
            <a:spLocks noGrp="1"/>
          </p:cNvSpPr>
          <p:nvPr>
            <p:ph idx="1"/>
          </p:nvPr>
        </p:nvSpPr>
        <p:spPr>
          <a:xfrm>
            <a:off x="639658" y="1760538"/>
            <a:ext cx="5377070" cy="4351655"/>
          </a:xfrm>
        </p:spPr>
        <p:txBody>
          <a:bodyPr>
            <a:noAutofit/>
          </a:bodyPr>
          <a:lstStyle/>
          <a:p>
            <a:r>
              <a:rPr lang="en-GB" altLang="en-US" sz="2500" dirty="0" err="1"/>
              <a:t>független</a:t>
            </a:r>
            <a:r>
              <a:rPr lang="en-GB" altLang="en-US" sz="2500" dirty="0"/>
              <a:t>, </a:t>
            </a:r>
            <a:r>
              <a:rPr lang="hu-HU" altLang="en-US" sz="2500" dirty="0"/>
              <a:t>elérhető</a:t>
            </a:r>
            <a:r>
              <a:rPr lang="en-GB" altLang="en-US" sz="2500" dirty="0"/>
              <a:t> </a:t>
            </a:r>
            <a:r>
              <a:rPr lang="en-GB" altLang="en-US" sz="2500" dirty="0" err="1"/>
              <a:t>és</a:t>
            </a:r>
            <a:r>
              <a:rPr lang="en-GB" altLang="en-US" sz="2500" dirty="0"/>
              <a:t> </a:t>
            </a:r>
            <a:r>
              <a:rPr lang="en-GB" altLang="en-US" sz="2500" dirty="0" err="1"/>
              <a:t>demokratikus</a:t>
            </a:r>
            <a:r>
              <a:rPr lang="en-GB" altLang="en-US" sz="2500" dirty="0"/>
              <a:t> </a:t>
            </a:r>
            <a:r>
              <a:rPr lang="en-GB" altLang="en-US" sz="2500" dirty="0" err="1"/>
              <a:t>iskola</a:t>
            </a:r>
            <a:endParaRPr lang="en-GB" altLang="en-US" sz="2500" dirty="0"/>
          </a:p>
          <a:p>
            <a:r>
              <a:rPr lang="en-GB" altLang="en-US" sz="2500" dirty="0" err="1"/>
              <a:t>Általános</a:t>
            </a:r>
            <a:r>
              <a:rPr lang="en-GB" altLang="en-US" sz="2500" dirty="0"/>
              <a:t> </a:t>
            </a:r>
            <a:r>
              <a:rPr lang="en-GB" altLang="en-US" sz="2500" dirty="0" err="1"/>
              <a:t>iskolák</a:t>
            </a:r>
            <a:r>
              <a:rPr lang="en-GB" altLang="en-US" sz="2500" dirty="0"/>
              <a:t> </a:t>
            </a:r>
            <a:r>
              <a:rPr lang="en-GB" altLang="en-US" sz="2500" dirty="0" err="1"/>
              <a:t>elődjei</a:t>
            </a:r>
            <a:r>
              <a:rPr lang="en-GB" altLang="en-US" sz="2500" dirty="0"/>
              <a:t> </a:t>
            </a:r>
            <a:r>
              <a:rPr lang="en-GB" altLang="en-US" sz="2400" dirty="0"/>
              <a:t>(Common Schools) </a:t>
            </a:r>
            <a:r>
              <a:rPr lang="en-GB" altLang="en-US" sz="2400" dirty="0" err="1"/>
              <a:t>megjelennek</a:t>
            </a:r>
            <a:r>
              <a:rPr lang="en-GB" altLang="en-US" sz="2500" dirty="0"/>
              <a:t>,</a:t>
            </a:r>
          </a:p>
          <a:p>
            <a:pPr lvl="1"/>
            <a:r>
              <a:rPr lang="en-GB" altLang="en-US" sz="2300" dirty="0"/>
              <a:t>De </a:t>
            </a:r>
            <a:r>
              <a:rPr lang="en-GB" altLang="en-US" sz="2300" dirty="0" err="1"/>
              <a:t>nincs</a:t>
            </a:r>
            <a:r>
              <a:rPr lang="en-GB" altLang="en-US" sz="2300" dirty="0"/>
              <a:t> </a:t>
            </a:r>
            <a:r>
              <a:rPr lang="en-GB" altLang="en-US" sz="2300" dirty="0" err="1"/>
              <a:t>elég</a:t>
            </a:r>
            <a:r>
              <a:rPr lang="en-GB" altLang="en-US" sz="2300" dirty="0"/>
              <a:t> </a:t>
            </a:r>
            <a:r>
              <a:rPr lang="en-GB" altLang="en-US" sz="2300" dirty="0" err="1"/>
              <a:t>tanár</a:t>
            </a:r>
            <a:r>
              <a:rPr lang="en-GB" altLang="en-US" sz="2300" dirty="0"/>
              <a:t> </a:t>
            </a:r>
            <a:r>
              <a:rPr lang="en-GB" altLang="en-US" sz="2300" dirty="0" err="1"/>
              <a:t>és</a:t>
            </a:r>
            <a:r>
              <a:rPr lang="en-GB" altLang="en-US" sz="2300" dirty="0"/>
              <a:t> </a:t>
            </a:r>
            <a:r>
              <a:rPr lang="en-GB" altLang="en-US" sz="2300" dirty="0" err="1"/>
              <a:t>nincsenek</a:t>
            </a:r>
            <a:r>
              <a:rPr lang="en-GB" altLang="en-US" sz="2300" dirty="0"/>
              <a:t> </a:t>
            </a:r>
            <a:r>
              <a:rPr lang="en-GB" altLang="en-US" sz="2300" dirty="0" err="1"/>
              <a:t>jól</a:t>
            </a:r>
            <a:r>
              <a:rPr lang="en-GB" altLang="en-US" sz="2300" dirty="0"/>
              <a:t> </a:t>
            </a:r>
            <a:r>
              <a:rPr lang="en-GB" altLang="en-US" sz="2300" dirty="0" err="1"/>
              <a:t>képezve</a:t>
            </a:r>
            <a:endParaRPr lang="en-GB" altLang="en-US" sz="2300" dirty="0"/>
          </a:p>
          <a:p>
            <a:r>
              <a:rPr lang="en-GB" altLang="en-US" sz="2500" dirty="0" err="1"/>
              <a:t>Férfiak</a:t>
            </a:r>
            <a:r>
              <a:rPr lang="en-GB" altLang="en-US" sz="2500" dirty="0"/>
              <a:t> </a:t>
            </a:r>
            <a:r>
              <a:rPr lang="en-GB" altLang="en-US" sz="2500" dirty="0" err="1"/>
              <a:t>katonának</a:t>
            </a:r>
            <a:r>
              <a:rPr lang="en-GB" altLang="en-US" sz="2500" dirty="0"/>
              <a:t> </a:t>
            </a:r>
            <a:r>
              <a:rPr lang="en-GB" altLang="en-US" sz="2500" dirty="0" err="1"/>
              <a:t>mennek</a:t>
            </a:r>
            <a:r>
              <a:rPr lang="en-GB" altLang="en-US" sz="2500" dirty="0"/>
              <a:t> </a:t>
            </a:r>
            <a:r>
              <a:rPr lang="en-GB" altLang="en-US" sz="2500" dirty="0" err="1"/>
              <a:t>vagy</a:t>
            </a:r>
            <a:r>
              <a:rPr lang="en-GB" altLang="en-US" sz="2500" dirty="0"/>
              <a:t> </a:t>
            </a:r>
            <a:r>
              <a:rPr lang="en-GB" altLang="en-US" sz="2500" dirty="0" err="1"/>
              <a:t>megbecsültebb</a:t>
            </a:r>
            <a:r>
              <a:rPr lang="en-GB" altLang="en-US" sz="2500" dirty="0"/>
              <a:t> </a:t>
            </a:r>
            <a:r>
              <a:rPr lang="en-GB" altLang="en-US" sz="2500" dirty="0" err="1"/>
              <a:t>állást</a:t>
            </a:r>
            <a:r>
              <a:rPr lang="en-GB" altLang="en-US" sz="2500" dirty="0"/>
              <a:t> </a:t>
            </a:r>
            <a:r>
              <a:rPr lang="en-GB" altLang="en-US" sz="2500" dirty="0" err="1"/>
              <a:t>keresnek</a:t>
            </a:r>
            <a:r>
              <a:rPr lang="en-GB" altLang="en-US" sz="2500" dirty="0"/>
              <a:t>-&gt;</a:t>
            </a:r>
            <a:r>
              <a:rPr lang="en-GB" altLang="en-US" sz="2500" b="1" dirty="0" err="1"/>
              <a:t>nők</a:t>
            </a:r>
            <a:endParaRPr lang="en-GB" altLang="en-US" sz="2500" dirty="0"/>
          </a:p>
        </p:txBody>
      </p:sp>
      <p:pic>
        <p:nvPicPr>
          <p:cNvPr id="7" name="Picture 6"/>
          <p:cNvPicPr>
            <a:picLocks noChangeAspect="1"/>
          </p:cNvPicPr>
          <p:nvPr/>
        </p:nvPicPr>
        <p:blipFill>
          <a:blip r:embed="rId3"/>
          <a:stretch>
            <a:fillRect/>
          </a:stretch>
        </p:blipFill>
        <p:spPr>
          <a:xfrm>
            <a:off x="5792152" y="365265"/>
            <a:ext cx="6226810" cy="2779395"/>
          </a:xfrm>
          <a:prstGeom prst="rect">
            <a:avLst/>
          </a:prstGeom>
        </p:spPr>
      </p:pic>
      <p:sp>
        <p:nvSpPr>
          <p:cNvPr id="6" name="Text Box 5"/>
          <p:cNvSpPr txBox="1"/>
          <p:nvPr/>
        </p:nvSpPr>
        <p:spPr>
          <a:xfrm>
            <a:off x="5877559" y="3169516"/>
            <a:ext cx="6055995" cy="368300"/>
          </a:xfrm>
          <a:prstGeom prst="rect">
            <a:avLst/>
          </a:prstGeom>
          <a:noFill/>
        </p:spPr>
        <p:txBody>
          <a:bodyPr wrap="square" rtlCol="0">
            <a:spAutoFit/>
          </a:bodyPr>
          <a:lstStyle/>
          <a:p>
            <a:r>
              <a:rPr lang="en-GB" altLang="en-US"/>
              <a:t>James G. Carter - Essays Upon Popular Education (1826)</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27238C-8EAF-4098-86E6-7723B7DAE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9"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351010"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algn="ctr"/>
            <a:endParaRPr lang="en-US"/>
          </a:p>
        </p:txBody>
      </p:sp>
      <p:sp useBgFill="1">
        <p:nvSpPr>
          <p:cNvPr id="11" name="Freeform: Shape 10">
            <a:extLst>
              <a:ext uri="{FF2B5EF4-FFF2-40B4-BE49-F238E27FC236}">
                <a16:creationId xmlns:a16="http://schemas.microsoft.com/office/drawing/2014/main" id="{78C6C821-FEE1-4EB6-9590-C021440C7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9700459" cy="68580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2" name="Cím 1">
            <a:extLst>
              <a:ext uri="{FF2B5EF4-FFF2-40B4-BE49-F238E27FC236}">
                <a16:creationId xmlns:a16="http://schemas.microsoft.com/office/drawing/2014/main" id="{C5C865F9-4F7D-EDB7-8E72-E1FBA853C3AC}"/>
              </a:ext>
            </a:extLst>
          </p:cNvPr>
          <p:cNvSpPr>
            <a:spLocks noGrp="1"/>
          </p:cNvSpPr>
          <p:nvPr>
            <p:ph type="ctrTitle"/>
          </p:nvPr>
        </p:nvSpPr>
        <p:spPr>
          <a:xfrm>
            <a:off x="1188048" y="2378779"/>
            <a:ext cx="6974915" cy="2100442"/>
          </a:xfrm>
        </p:spPr>
        <p:txBody>
          <a:bodyPr>
            <a:normAutofit/>
          </a:bodyPr>
          <a:lstStyle/>
          <a:p>
            <a:r>
              <a:rPr lang="hu-HU"/>
              <a:t>A feminizmus</a:t>
            </a:r>
          </a:p>
        </p:txBody>
      </p:sp>
      <p:sp>
        <p:nvSpPr>
          <p:cNvPr id="13" name="Rectangle 12">
            <a:extLst>
              <a:ext uri="{FF2B5EF4-FFF2-40B4-BE49-F238E27FC236}">
                <a16:creationId xmlns:a16="http://schemas.microsoft.com/office/drawing/2014/main" id="{B61A74B3-E247-44D4-8C48-FAE8E2056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23456212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1AC1F3C-946E-30C0-4257-B6B2E514FC16}"/>
              </a:ext>
            </a:extLst>
          </p:cNvPr>
          <p:cNvSpPr>
            <a:spLocks noGrp="1"/>
          </p:cNvSpPr>
          <p:nvPr>
            <p:ph type="title"/>
          </p:nvPr>
        </p:nvSpPr>
        <p:spPr>
          <a:xfrm>
            <a:off x="1295402" y="653519"/>
            <a:ext cx="9601196" cy="1303867"/>
          </a:xfrm>
        </p:spPr>
        <p:txBody>
          <a:bodyPr/>
          <a:lstStyle/>
          <a:p>
            <a:r>
              <a:rPr lang="hu-HU"/>
              <a:t>A kezdetek – 1840-es évek</a:t>
            </a:r>
          </a:p>
        </p:txBody>
      </p:sp>
      <p:pic>
        <p:nvPicPr>
          <p:cNvPr id="1026" name="Picture 2">
            <a:extLst>
              <a:ext uri="{FF2B5EF4-FFF2-40B4-BE49-F238E27FC236}">
                <a16:creationId xmlns:a16="http://schemas.microsoft.com/office/drawing/2014/main" id="{8E671434-0486-DCBA-63F3-F0A1E5D3DB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6057" y="167215"/>
            <a:ext cx="1619250" cy="1619250"/>
          </a:xfrm>
          <a:prstGeom prst="rect">
            <a:avLst/>
          </a:prstGeom>
          <a:noFill/>
          <a:extLst>
            <a:ext uri="{909E8E84-426E-40DD-AFC4-6F175D3DCCD1}">
              <a14:hiddenFill xmlns:a14="http://schemas.microsoft.com/office/drawing/2010/main">
                <a:solidFill>
                  <a:srgbClr val="FFFFFF"/>
                </a:solidFill>
              </a14:hiddenFill>
            </a:ext>
          </a:extLst>
        </p:spPr>
      </p:pic>
      <p:sp>
        <p:nvSpPr>
          <p:cNvPr id="9" name="Szövegdoboz 8">
            <a:extLst>
              <a:ext uri="{FF2B5EF4-FFF2-40B4-BE49-F238E27FC236}">
                <a16:creationId xmlns:a16="http://schemas.microsoft.com/office/drawing/2014/main" id="{DE2972F4-6A00-8388-FE88-64C3645879C3}"/>
              </a:ext>
            </a:extLst>
          </p:cNvPr>
          <p:cNvSpPr txBox="1"/>
          <p:nvPr/>
        </p:nvSpPr>
        <p:spPr>
          <a:xfrm>
            <a:off x="8990902" y="1588054"/>
            <a:ext cx="1619250" cy="738664"/>
          </a:xfrm>
          <a:prstGeom prst="rect">
            <a:avLst/>
          </a:prstGeom>
          <a:noFill/>
        </p:spPr>
        <p:txBody>
          <a:bodyPr wrap="square" rtlCol="0">
            <a:spAutoFit/>
          </a:bodyPr>
          <a:lstStyle/>
          <a:p>
            <a:pPr algn="ctr"/>
            <a:r>
              <a:rPr lang="hu-HU" sz="1400"/>
              <a:t>A feminizmus szimbóluma a Vénusz-tükör</a:t>
            </a:r>
            <a:endParaRPr lang="hu-HU"/>
          </a:p>
        </p:txBody>
      </p:sp>
      <p:graphicFrame>
        <p:nvGraphicFramePr>
          <p:cNvPr id="1028" name="Szövegdoboz 5">
            <a:extLst>
              <a:ext uri="{FF2B5EF4-FFF2-40B4-BE49-F238E27FC236}">
                <a16:creationId xmlns:a16="http://schemas.microsoft.com/office/drawing/2014/main" id="{38C49E79-F9E3-3C10-0911-7B8B199C0051}"/>
              </a:ext>
            </a:extLst>
          </p:cNvPr>
          <p:cNvGraphicFramePr/>
          <p:nvPr>
            <p:extLst>
              <p:ext uri="{D42A27DB-BD31-4B8C-83A1-F6EECF244321}">
                <p14:modId xmlns:p14="http://schemas.microsoft.com/office/powerpoint/2010/main" val="3707796490"/>
              </p:ext>
            </p:extLst>
          </p:nvPr>
        </p:nvGraphicFramePr>
        <p:xfrm>
          <a:off x="1295402" y="2272769"/>
          <a:ext cx="9601196" cy="42402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595630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8E7E55D-E3E9-4F6B-AA77-3316AEF373DE}"/>
              </a:ext>
            </a:extLst>
          </p:cNvPr>
          <p:cNvSpPr>
            <a:spLocks noGrp="1"/>
          </p:cNvSpPr>
          <p:nvPr>
            <p:ph type="title"/>
          </p:nvPr>
        </p:nvSpPr>
        <p:spPr>
          <a:xfrm>
            <a:off x="645010" y="621926"/>
            <a:ext cx="4793473" cy="1675975"/>
          </a:xfrm>
        </p:spPr>
        <p:txBody>
          <a:bodyPr>
            <a:normAutofit/>
          </a:bodyPr>
          <a:lstStyle/>
          <a:p>
            <a:r>
              <a:rPr lang="hu-HU"/>
              <a:t>Tanárképző intézetek</a:t>
            </a:r>
          </a:p>
        </p:txBody>
      </p:sp>
      <p:pic>
        <p:nvPicPr>
          <p:cNvPr id="2054" name="Picture 6" descr="Normal school - Wikipedia">
            <a:extLst>
              <a:ext uri="{FF2B5EF4-FFF2-40B4-BE49-F238E27FC236}">
                <a16:creationId xmlns:a16="http://schemas.microsoft.com/office/drawing/2014/main" id="{462BDBD6-9269-2394-2AC4-E322E7ED742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2753" r="-1" b="19568"/>
          <a:stretch/>
        </p:blipFill>
        <p:spPr bwMode="auto">
          <a:xfrm>
            <a:off x="6094412" y="609137"/>
            <a:ext cx="5449888" cy="2766290"/>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
        <p:nvSpPr>
          <p:cNvPr id="2061" name="Rectangle 2058">
            <a:extLst>
              <a:ext uri="{FF2B5EF4-FFF2-40B4-BE49-F238E27FC236}">
                <a16:creationId xmlns:a16="http://schemas.microsoft.com/office/drawing/2014/main" id="{AC546BE4-C7A3-4A47-9FA5-0866D5E656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 name="Tartalom helye 2">
            <a:extLst>
              <a:ext uri="{FF2B5EF4-FFF2-40B4-BE49-F238E27FC236}">
                <a16:creationId xmlns:a16="http://schemas.microsoft.com/office/drawing/2014/main" id="{2B644D6A-5FC5-69C7-9926-023A4F8843F0}"/>
              </a:ext>
            </a:extLst>
          </p:cNvPr>
          <p:cNvSpPr>
            <a:spLocks noGrp="1"/>
          </p:cNvSpPr>
          <p:nvPr>
            <p:ph idx="1"/>
          </p:nvPr>
        </p:nvSpPr>
        <p:spPr>
          <a:xfrm>
            <a:off x="642175" y="2484544"/>
            <a:ext cx="4799145" cy="3763855"/>
          </a:xfrm>
        </p:spPr>
        <p:txBody>
          <a:bodyPr>
            <a:normAutofit/>
          </a:bodyPr>
          <a:lstStyle/>
          <a:p>
            <a:r>
              <a:rPr lang="hu-HU"/>
              <a:t>Szisztematikus tanárképzés</a:t>
            </a:r>
          </a:p>
          <a:p>
            <a:r>
              <a:rPr lang="hu-HU"/>
              <a:t>Összefüggő és tudományos tanterv</a:t>
            </a:r>
          </a:p>
          <a:p>
            <a:r>
              <a:rPr lang="hu-HU"/>
              <a:t>Normal school </a:t>
            </a:r>
          </a:p>
          <a:p>
            <a:r>
              <a:rPr lang="hu-HU"/>
              <a:t>1839: Lexington – Cyrus Peirce -&gt; első állami tanárképző</a:t>
            </a:r>
          </a:p>
          <a:p>
            <a:r>
              <a:rPr lang="hu-HU"/>
              <a:t>Eleinte nagy népszerűség -&gt; rövid fénykor</a:t>
            </a:r>
          </a:p>
          <a:p>
            <a:r>
              <a:rPr lang="hu-HU"/>
              <a:t>20. század: főiskolák, egyetemek</a:t>
            </a:r>
          </a:p>
        </p:txBody>
      </p:sp>
      <p:pic>
        <p:nvPicPr>
          <p:cNvPr id="2052" name="Picture 4" descr="Normal school - Wikipedia">
            <a:extLst>
              <a:ext uri="{FF2B5EF4-FFF2-40B4-BE49-F238E27FC236}">
                <a16:creationId xmlns:a16="http://schemas.microsoft.com/office/drawing/2014/main" id="{44B4B627-7198-8AD9-D0A1-0CD7DA07BB5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0549" r="2" b="2546"/>
          <a:stretch/>
        </p:blipFill>
        <p:spPr bwMode="auto">
          <a:xfrm>
            <a:off x="6094412" y="3482108"/>
            <a:ext cx="5449888" cy="2766290"/>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62789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A4D7A62-73A1-92D0-68E6-526EE42DD1CC}"/>
              </a:ext>
            </a:extLst>
          </p:cNvPr>
          <p:cNvSpPr>
            <a:spLocks noGrp="1"/>
          </p:cNvSpPr>
          <p:nvPr>
            <p:ph type="title"/>
          </p:nvPr>
        </p:nvSpPr>
        <p:spPr>
          <a:xfrm>
            <a:off x="649475" y="652670"/>
            <a:ext cx="4795482" cy="1641987"/>
          </a:xfrm>
        </p:spPr>
        <p:txBody>
          <a:bodyPr>
            <a:normAutofit/>
          </a:bodyPr>
          <a:lstStyle/>
          <a:p>
            <a:pPr>
              <a:lnSpc>
                <a:spcPct val="90000"/>
              </a:lnSpc>
            </a:pPr>
            <a:r>
              <a:rPr lang="hu-HU" sz="3600"/>
              <a:t>1850-1880: Női tapasztalatok az osztályteremben</a:t>
            </a:r>
          </a:p>
        </p:txBody>
      </p:sp>
      <p:pic>
        <p:nvPicPr>
          <p:cNvPr id="3074" name="Picture 2" descr="Education during the 1860s | American Battlefield Trust">
            <a:extLst>
              <a:ext uri="{FF2B5EF4-FFF2-40B4-BE49-F238E27FC236}">
                <a16:creationId xmlns:a16="http://schemas.microsoft.com/office/drawing/2014/main" id="{266C2867-F0BF-8DD0-00E4-6A6DE0740EA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895" r="1093"/>
          <a:stretch/>
        </p:blipFill>
        <p:spPr bwMode="auto">
          <a:xfrm>
            <a:off x="6094410" y="609601"/>
            <a:ext cx="5449889" cy="5638797"/>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
        <p:nvSpPr>
          <p:cNvPr id="3086" name="Rectangle 3078">
            <a:extLst>
              <a:ext uri="{FF2B5EF4-FFF2-40B4-BE49-F238E27FC236}">
                <a16:creationId xmlns:a16="http://schemas.microsoft.com/office/drawing/2014/main" id="{AA047838-7F9E-43CF-A116-26E7AAA8F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 name="Tartalom helye 2">
            <a:extLst>
              <a:ext uri="{FF2B5EF4-FFF2-40B4-BE49-F238E27FC236}">
                <a16:creationId xmlns:a16="http://schemas.microsoft.com/office/drawing/2014/main" id="{BAB939AC-BE28-0120-C16B-D7869D0B4879}"/>
              </a:ext>
            </a:extLst>
          </p:cNvPr>
          <p:cNvSpPr>
            <a:spLocks noGrp="1"/>
          </p:cNvSpPr>
          <p:nvPr>
            <p:ph idx="1"/>
          </p:nvPr>
        </p:nvSpPr>
        <p:spPr>
          <a:xfrm>
            <a:off x="647701" y="2438401"/>
            <a:ext cx="4797256" cy="3809998"/>
          </a:xfrm>
        </p:spPr>
        <p:txBody>
          <a:bodyPr>
            <a:normAutofit/>
          </a:bodyPr>
          <a:lstStyle/>
          <a:p>
            <a:r>
              <a:rPr lang="hu-HU"/>
              <a:t>Egytermes vidéki iskolák: akár 60 gyerek</a:t>
            </a:r>
          </a:p>
          <a:p>
            <a:r>
              <a:rPr lang="hu-HU"/>
              <a:t>Nem túl igényes tananyag</a:t>
            </a:r>
          </a:p>
          <a:p>
            <a:r>
              <a:rPr lang="hu-HU"/>
              <a:t>Rengeteg tanítónő</a:t>
            </a:r>
          </a:p>
          <a:p>
            <a:endParaRPr lang="hu-HU"/>
          </a:p>
        </p:txBody>
      </p:sp>
    </p:spTree>
    <p:extLst>
      <p:ext uri="{BB962C8B-B14F-4D97-AF65-F5344CB8AC3E}">
        <p14:creationId xmlns:p14="http://schemas.microsoft.com/office/powerpoint/2010/main" val="5633656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32</TotalTime>
  <Words>1598</Words>
  <Application>Microsoft Office PowerPoint</Application>
  <PresentationFormat>Szélesvásznú</PresentationFormat>
  <Paragraphs>212</Paragraphs>
  <Slides>21</Slides>
  <Notes>10</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21</vt:i4>
      </vt:variant>
    </vt:vector>
  </HeadingPairs>
  <TitlesOfParts>
    <vt:vector size="25" baseType="lpstr">
      <vt:lpstr>Calibri</vt:lpstr>
      <vt:lpstr>Century Gothic</vt:lpstr>
      <vt:lpstr>Wingdings 3</vt:lpstr>
      <vt:lpstr>Ion</vt:lpstr>
      <vt:lpstr>A tanárság újkora</vt:lpstr>
      <vt:lpstr>Rousseau (1712 – 1778)</vt:lpstr>
      <vt:lpstr>1772-től 1800-as évek elejéig</vt:lpstr>
      <vt:lpstr>Horace Mann (1796 – 1859)</vt:lpstr>
      <vt:lpstr>1820-1830</vt:lpstr>
      <vt:lpstr>A feminizmus</vt:lpstr>
      <vt:lpstr>A kezdetek – 1840-es évek</vt:lpstr>
      <vt:lpstr>Tanárképző intézetek</vt:lpstr>
      <vt:lpstr>1850-1880: Női tapasztalatok az osztályteremben</vt:lpstr>
      <vt:lpstr>Port Royal kísérlet</vt:lpstr>
      <vt:lpstr>Amerikanizáció</vt:lpstr>
      <vt:lpstr>Magyar történelem</vt:lpstr>
      <vt:lpstr> Állami oktatás kezdete</vt:lpstr>
      <vt:lpstr>Tanárképzés szabályozása</vt:lpstr>
      <vt:lpstr>Tanárnők lázadása (1890-1910)</vt:lpstr>
      <vt:lpstr>PowerPoint-bemutató</vt:lpstr>
      <vt:lpstr>1910-1930</vt:lpstr>
      <vt:lpstr>1960-1980</vt:lpstr>
      <vt:lpstr>A tanárok értékelése</vt:lpstr>
      <vt:lpstr>1990-tól napajainkig</vt:lpstr>
      <vt:lpstr>Köszönjük a figyelmet!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Kreatívtalan cím</dc:title>
  <dc:creator>rakon</dc:creator>
  <cp:lastModifiedBy>Vadas János Bendegúz</cp:lastModifiedBy>
  <cp:revision>6</cp:revision>
  <dcterms:created xsi:type="dcterms:W3CDTF">2024-01-31T08:33:00Z</dcterms:created>
  <dcterms:modified xsi:type="dcterms:W3CDTF">2024-02-03T07:03:23Z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BC8ACF34E7594B6F8FCC44BA6DE0A188_11</vt:lpwstr>
  </property>
  <property fmtid="{D5CDD505-2E9C-101B-9397-08002B2CF9AE}" pid="3" name="KSOProductBuildVer">
    <vt:lpwstr>1033-12.2.0.13431</vt:lpwstr>
  </property>
</Properties>
</file>